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1" r:id="rId2"/>
    <p:sldId id="283" r:id="rId3"/>
    <p:sldId id="281" r:id="rId4"/>
    <p:sldId id="257" r:id="rId5"/>
    <p:sldId id="259" r:id="rId6"/>
    <p:sldId id="260" r:id="rId7"/>
    <p:sldId id="262" r:id="rId8"/>
    <p:sldId id="263" r:id="rId9"/>
    <p:sldId id="264" r:id="rId10"/>
    <p:sldId id="265" r:id="rId11"/>
    <p:sldId id="27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21" autoAdjust="0"/>
    <p:restoredTop sz="86408" autoAdjust="0"/>
  </p:normalViewPr>
  <p:slideViewPr>
    <p:cSldViewPr snapToGrid="0">
      <p:cViewPr varScale="1">
        <p:scale>
          <a:sx n="71" d="100"/>
          <a:sy n="71" d="100"/>
        </p:scale>
        <p:origin x="726" y="72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92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2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3081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212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80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31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93.png"/><Relationship Id="rId3" Type="http://schemas.openxmlformats.org/officeDocument/2006/relationships/image" Target="../media/image24.jpeg"/><Relationship Id="rId7" Type="http://schemas.openxmlformats.org/officeDocument/2006/relationships/image" Target="../media/image83.jpg"/><Relationship Id="rId12" Type="http://schemas.openxmlformats.org/officeDocument/2006/relationships/image" Target="../media/image9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11" Type="http://schemas.openxmlformats.org/officeDocument/2006/relationships/image" Target="../media/image91.jpg"/><Relationship Id="rId5" Type="http://schemas.openxmlformats.org/officeDocument/2006/relationships/image" Target="../media/image80.jpg"/><Relationship Id="rId10" Type="http://schemas.openxmlformats.org/officeDocument/2006/relationships/image" Target="../media/image90.png"/><Relationship Id="rId4" Type="http://schemas.openxmlformats.org/officeDocument/2006/relationships/image" Target="../media/image81.jpg"/><Relationship Id="rId9" Type="http://schemas.openxmlformats.org/officeDocument/2006/relationships/image" Target="../media/image86.jpg"/><Relationship Id="rId14" Type="http://schemas.openxmlformats.org/officeDocument/2006/relationships/image" Target="../media/image9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g"/><Relationship Id="rId3" Type="http://schemas.openxmlformats.org/officeDocument/2006/relationships/image" Target="../media/image96.jpg"/><Relationship Id="rId7" Type="http://schemas.openxmlformats.org/officeDocument/2006/relationships/image" Target="../media/image100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jpeg"/><Relationship Id="rId9" Type="http://schemas.openxmlformats.org/officeDocument/2006/relationships/image" Target="../media/image10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86.jpg"/><Relationship Id="rId3" Type="http://schemas.openxmlformats.org/officeDocument/2006/relationships/image" Target="../media/image24.jpeg"/><Relationship Id="rId7" Type="http://schemas.openxmlformats.org/officeDocument/2006/relationships/image" Target="../media/image83.jpg"/><Relationship Id="rId12" Type="http://schemas.openxmlformats.org/officeDocument/2006/relationships/image" Target="../media/image10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11" Type="http://schemas.openxmlformats.org/officeDocument/2006/relationships/image" Target="../media/image106.jpg"/><Relationship Id="rId5" Type="http://schemas.openxmlformats.org/officeDocument/2006/relationships/image" Target="../media/image80.jpg"/><Relationship Id="rId10" Type="http://schemas.openxmlformats.org/officeDocument/2006/relationships/image" Target="../media/image105.jpg"/><Relationship Id="rId4" Type="http://schemas.openxmlformats.org/officeDocument/2006/relationships/image" Target="../media/image81.jpg"/><Relationship Id="rId9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eg"/><Relationship Id="rId13" Type="http://schemas.openxmlformats.org/officeDocument/2006/relationships/image" Target="../media/image112.jpg"/><Relationship Id="rId18" Type="http://schemas.openxmlformats.org/officeDocument/2006/relationships/image" Target="../media/image116.jpg"/><Relationship Id="rId3" Type="http://schemas.openxmlformats.org/officeDocument/2006/relationships/image" Target="../media/image24.jpeg"/><Relationship Id="rId7" Type="http://schemas.openxmlformats.org/officeDocument/2006/relationships/image" Target="../media/image83.jpg"/><Relationship Id="rId12" Type="http://schemas.openxmlformats.org/officeDocument/2006/relationships/image" Target="../media/image111.png"/><Relationship Id="rId17" Type="http://schemas.openxmlformats.org/officeDocument/2006/relationships/image" Target="../media/image115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11" Type="http://schemas.openxmlformats.org/officeDocument/2006/relationships/image" Target="../media/image110.jpg"/><Relationship Id="rId5" Type="http://schemas.openxmlformats.org/officeDocument/2006/relationships/image" Target="../media/image80.jpg"/><Relationship Id="rId15" Type="http://schemas.openxmlformats.org/officeDocument/2006/relationships/image" Target="../media/image114.jpg"/><Relationship Id="rId10" Type="http://schemas.openxmlformats.org/officeDocument/2006/relationships/image" Target="../media/image109.jpg"/><Relationship Id="rId4" Type="http://schemas.openxmlformats.org/officeDocument/2006/relationships/image" Target="../media/image81.jpg"/><Relationship Id="rId9" Type="http://schemas.openxmlformats.org/officeDocument/2006/relationships/image" Target="../media/image108.jpg"/><Relationship Id="rId14" Type="http://schemas.openxmlformats.org/officeDocument/2006/relationships/image" Target="../media/image1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117.jpg"/><Relationship Id="rId7" Type="http://schemas.openxmlformats.org/officeDocument/2006/relationships/image" Target="../media/image120.png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83.jpg"/><Relationship Id="rId5" Type="http://schemas.openxmlformats.org/officeDocument/2006/relationships/image" Target="../media/image119.jpg"/><Relationship Id="rId10" Type="http://schemas.openxmlformats.org/officeDocument/2006/relationships/image" Target="../media/image82.jpg"/><Relationship Id="rId4" Type="http://schemas.openxmlformats.org/officeDocument/2006/relationships/image" Target="../media/image118.jpeg"/><Relationship Id="rId9" Type="http://schemas.openxmlformats.org/officeDocument/2006/relationships/image" Target="../media/image8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7" Type="http://schemas.openxmlformats.org/officeDocument/2006/relationships/image" Target="../media/image125.pn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13" Type="http://schemas.openxmlformats.org/officeDocument/2006/relationships/image" Target="../media/image135.jpg"/><Relationship Id="rId3" Type="http://schemas.openxmlformats.org/officeDocument/2006/relationships/image" Target="../media/image126.jpg"/><Relationship Id="rId7" Type="http://schemas.openxmlformats.org/officeDocument/2006/relationships/image" Target="../media/image129.jpg"/><Relationship Id="rId12" Type="http://schemas.openxmlformats.org/officeDocument/2006/relationships/image" Target="../media/image134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11" Type="http://schemas.openxmlformats.org/officeDocument/2006/relationships/image" Target="../media/image133.jpg"/><Relationship Id="rId5" Type="http://schemas.openxmlformats.org/officeDocument/2006/relationships/image" Target="../media/image42.jpg"/><Relationship Id="rId10" Type="http://schemas.openxmlformats.org/officeDocument/2006/relationships/image" Target="../media/image132.jpg"/><Relationship Id="rId4" Type="http://schemas.openxmlformats.org/officeDocument/2006/relationships/image" Target="../media/image127.jpg"/><Relationship Id="rId9" Type="http://schemas.openxmlformats.org/officeDocument/2006/relationships/image" Target="../media/image131.jpg"/><Relationship Id="rId14" Type="http://schemas.openxmlformats.org/officeDocument/2006/relationships/image" Target="../media/image13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png"/><Relationship Id="rId5" Type="http://schemas.openxmlformats.org/officeDocument/2006/relationships/image" Target="../media/image138.png"/><Relationship Id="rId10" Type="http://schemas.openxmlformats.org/officeDocument/2006/relationships/image" Target="../media/image143.jpg"/><Relationship Id="rId4" Type="http://schemas.openxmlformats.org/officeDocument/2006/relationships/image" Target="../media/image132.jpg"/><Relationship Id="rId9" Type="http://schemas.openxmlformats.org/officeDocument/2006/relationships/image" Target="../media/image14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13" Type="http://schemas.openxmlformats.org/officeDocument/2006/relationships/image" Target="../media/image141.png"/><Relationship Id="rId3" Type="http://schemas.openxmlformats.org/officeDocument/2006/relationships/image" Target="../media/image145.jpg"/><Relationship Id="rId7" Type="http://schemas.openxmlformats.org/officeDocument/2006/relationships/image" Target="../media/image147.png"/><Relationship Id="rId12" Type="http://schemas.openxmlformats.org/officeDocument/2006/relationships/image" Target="../media/image152.jpe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1.jpeg"/><Relationship Id="rId5" Type="http://schemas.openxmlformats.org/officeDocument/2006/relationships/image" Target="../media/image138.png"/><Relationship Id="rId15" Type="http://schemas.openxmlformats.org/officeDocument/2006/relationships/image" Target="../media/image154.jpg"/><Relationship Id="rId10" Type="http://schemas.openxmlformats.org/officeDocument/2006/relationships/image" Target="../media/image150.jpeg"/><Relationship Id="rId4" Type="http://schemas.openxmlformats.org/officeDocument/2006/relationships/image" Target="../media/image132.jpg"/><Relationship Id="rId9" Type="http://schemas.openxmlformats.org/officeDocument/2006/relationships/image" Target="../media/image149.jpg"/><Relationship Id="rId14" Type="http://schemas.openxmlformats.org/officeDocument/2006/relationships/image" Target="../media/image15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g"/><Relationship Id="rId13" Type="http://schemas.openxmlformats.org/officeDocument/2006/relationships/image" Target="../media/image163.jpg"/><Relationship Id="rId18" Type="http://schemas.openxmlformats.org/officeDocument/2006/relationships/image" Target="../media/image168.jpg"/><Relationship Id="rId3" Type="http://schemas.openxmlformats.org/officeDocument/2006/relationships/image" Target="../media/image138.png"/><Relationship Id="rId7" Type="http://schemas.openxmlformats.org/officeDocument/2006/relationships/image" Target="../media/image158.png"/><Relationship Id="rId12" Type="http://schemas.openxmlformats.org/officeDocument/2006/relationships/image" Target="../media/image162.jpg"/><Relationship Id="rId17" Type="http://schemas.openxmlformats.org/officeDocument/2006/relationships/image" Target="../media/image167.jpg"/><Relationship Id="rId2" Type="http://schemas.openxmlformats.org/officeDocument/2006/relationships/image" Target="../media/image137.png"/><Relationship Id="rId16" Type="http://schemas.openxmlformats.org/officeDocument/2006/relationships/image" Target="../media/image1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jpg"/><Relationship Id="rId11" Type="http://schemas.openxmlformats.org/officeDocument/2006/relationships/image" Target="../media/image161.png"/><Relationship Id="rId5" Type="http://schemas.openxmlformats.org/officeDocument/2006/relationships/image" Target="../media/image156.jpg"/><Relationship Id="rId15" Type="http://schemas.openxmlformats.org/officeDocument/2006/relationships/image" Target="../media/image165.jpg"/><Relationship Id="rId10" Type="http://schemas.openxmlformats.org/officeDocument/2006/relationships/image" Target="../media/image160.jpg"/><Relationship Id="rId4" Type="http://schemas.openxmlformats.org/officeDocument/2006/relationships/image" Target="../media/image155.jpg"/><Relationship Id="rId9" Type="http://schemas.openxmlformats.org/officeDocument/2006/relationships/image" Target="../media/image117.jpg"/><Relationship Id="rId14" Type="http://schemas.openxmlformats.org/officeDocument/2006/relationships/image" Target="../media/image16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g"/><Relationship Id="rId13" Type="http://schemas.openxmlformats.org/officeDocument/2006/relationships/image" Target="../media/image176.jpg"/><Relationship Id="rId3" Type="http://schemas.openxmlformats.org/officeDocument/2006/relationships/image" Target="../media/image137.png"/><Relationship Id="rId7" Type="http://schemas.openxmlformats.org/officeDocument/2006/relationships/image" Target="../media/image156.jpg"/><Relationship Id="rId12" Type="http://schemas.openxmlformats.org/officeDocument/2006/relationships/image" Target="../media/image175.jp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eg"/><Relationship Id="rId11" Type="http://schemas.openxmlformats.org/officeDocument/2006/relationships/image" Target="../media/image28.jpg"/><Relationship Id="rId5" Type="http://schemas.openxmlformats.org/officeDocument/2006/relationships/image" Target="../media/image170.jpg"/><Relationship Id="rId10" Type="http://schemas.openxmlformats.org/officeDocument/2006/relationships/image" Target="../media/image174.jpg"/><Relationship Id="rId4" Type="http://schemas.openxmlformats.org/officeDocument/2006/relationships/image" Target="../media/image169.jpeg"/><Relationship Id="rId9" Type="http://schemas.openxmlformats.org/officeDocument/2006/relationships/image" Target="../media/image1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g"/><Relationship Id="rId13" Type="http://schemas.openxmlformats.org/officeDocument/2006/relationships/image" Target="../media/image44.jpg"/><Relationship Id="rId18" Type="http://schemas.openxmlformats.org/officeDocument/2006/relationships/image" Target="../media/image185.jpg"/><Relationship Id="rId3" Type="http://schemas.openxmlformats.org/officeDocument/2006/relationships/image" Target="../media/image103.png"/><Relationship Id="rId7" Type="http://schemas.openxmlformats.org/officeDocument/2006/relationships/image" Target="../media/image180.jpg"/><Relationship Id="rId12" Type="http://schemas.openxmlformats.org/officeDocument/2006/relationships/image" Target="../media/image38.png"/><Relationship Id="rId17" Type="http://schemas.openxmlformats.org/officeDocument/2006/relationships/image" Target="../media/image184.jpg"/><Relationship Id="rId2" Type="http://schemas.openxmlformats.org/officeDocument/2006/relationships/image" Target="../media/image15.jpg"/><Relationship Id="rId16" Type="http://schemas.openxmlformats.org/officeDocument/2006/relationships/image" Target="../media/image1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g"/><Relationship Id="rId11" Type="http://schemas.openxmlformats.org/officeDocument/2006/relationships/image" Target="../media/image41.jpeg"/><Relationship Id="rId5" Type="http://schemas.openxmlformats.org/officeDocument/2006/relationships/image" Target="../media/image178.png"/><Relationship Id="rId15" Type="http://schemas.openxmlformats.org/officeDocument/2006/relationships/image" Target="../media/image46.jpg"/><Relationship Id="rId10" Type="http://schemas.openxmlformats.org/officeDocument/2006/relationships/image" Target="../media/image40.jpeg"/><Relationship Id="rId19" Type="http://schemas.openxmlformats.org/officeDocument/2006/relationships/image" Target="../media/image64.png"/><Relationship Id="rId4" Type="http://schemas.openxmlformats.org/officeDocument/2006/relationships/image" Target="../media/image177.png"/><Relationship Id="rId9" Type="http://schemas.openxmlformats.org/officeDocument/2006/relationships/image" Target="../media/image182.jpg"/><Relationship Id="rId1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13" Type="http://schemas.openxmlformats.org/officeDocument/2006/relationships/image" Target="../media/image193.png"/><Relationship Id="rId18" Type="http://schemas.openxmlformats.org/officeDocument/2006/relationships/image" Target="../media/image138.png"/><Relationship Id="rId26" Type="http://schemas.openxmlformats.org/officeDocument/2006/relationships/image" Target="../media/image204.png"/><Relationship Id="rId3" Type="http://schemas.openxmlformats.org/officeDocument/2006/relationships/image" Target="../media/image103.png"/><Relationship Id="rId21" Type="http://schemas.openxmlformats.org/officeDocument/2006/relationships/image" Target="../media/image200.jpeg"/><Relationship Id="rId7" Type="http://schemas.openxmlformats.org/officeDocument/2006/relationships/image" Target="../media/image188.jpg"/><Relationship Id="rId12" Type="http://schemas.openxmlformats.org/officeDocument/2006/relationships/image" Target="../media/image192.jpg"/><Relationship Id="rId17" Type="http://schemas.openxmlformats.org/officeDocument/2006/relationships/image" Target="../media/image197.png"/><Relationship Id="rId25" Type="http://schemas.openxmlformats.org/officeDocument/2006/relationships/image" Target="../media/image203.jpg"/><Relationship Id="rId2" Type="http://schemas.openxmlformats.org/officeDocument/2006/relationships/image" Target="../media/image179.jpg"/><Relationship Id="rId16" Type="http://schemas.openxmlformats.org/officeDocument/2006/relationships/image" Target="../media/image196.png"/><Relationship Id="rId20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g"/><Relationship Id="rId11" Type="http://schemas.openxmlformats.org/officeDocument/2006/relationships/image" Target="../media/image175.jpg"/><Relationship Id="rId24" Type="http://schemas.openxmlformats.org/officeDocument/2006/relationships/image" Target="../media/image180.jpg"/><Relationship Id="rId5" Type="http://schemas.openxmlformats.org/officeDocument/2006/relationships/image" Target="../media/image186.jpg"/><Relationship Id="rId15" Type="http://schemas.openxmlformats.org/officeDocument/2006/relationships/image" Target="../media/image195.jpeg"/><Relationship Id="rId23" Type="http://schemas.openxmlformats.org/officeDocument/2006/relationships/image" Target="../media/image202.png"/><Relationship Id="rId28" Type="http://schemas.openxmlformats.org/officeDocument/2006/relationships/image" Target="../media/image206.jpg"/><Relationship Id="rId10" Type="http://schemas.openxmlformats.org/officeDocument/2006/relationships/image" Target="../media/image191.jpg"/><Relationship Id="rId19" Type="http://schemas.openxmlformats.org/officeDocument/2006/relationships/image" Target="../media/image198.png"/><Relationship Id="rId4" Type="http://schemas.openxmlformats.org/officeDocument/2006/relationships/image" Target="../media/image178.png"/><Relationship Id="rId9" Type="http://schemas.openxmlformats.org/officeDocument/2006/relationships/image" Target="../media/image190.jpeg"/><Relationship Id="rId14" Type="http://schemas.openxmlformats.org/officeDocument/2006/relationships/image" Target="../media/image194.png"/><Relationship Id="rId22" Type="http://schemas.openxmlformats.org/officeDocument/2006/relationships/image" Target="../media/image201.png"/><Relationship Id="rId27" Type="http://schemas.openxmlformats.org/officeDocument/2006/relationships/image" Target="../media/image20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210.jpg"/><Relationship Id="rId4" Type="http://schemas.openxmlformats.org/officeDocument/2006/relationships/image" Target="../media/image209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jpeg"/><Relationship Id="rId13" Type="http://schemas.openxmlformats.org/officeDocument/2006/relationships/image" Target="../media/image219.jpg"/><Relationship Id="rId3" Type="http://schemas.openxmlformats.org/officeDocument/2006/relationships/image" Target="../media/image211.jpg"/><Relationship Id="rId7" Type="http://schemas.openxmlformats.org/officeDocument/2006/relationships/image" Target="../media/image213.jpg"/><Relationship Id="rId12" Type="http://schemas.openxmlformats.org/officeDocument/2006/relationships/image" Target="../media/image218.jpg"/><Relationship Id="rId17" Type="http://schemas.openxmlformats.org/officeDocument/2006/relationships/image" Target="../media/image223.png"/><Relationship Id="rId2" Type="http://schemas.openxmlformats.org/officeDocument/2006/relationships/image" Target="../media/image26.jpeg"/><Relationship Id="rId16" Type="http://schemas.openxmlformats.org/officeDocument/2006/relationships/image" Target="../media/image2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jpg"/><Relationship Id="rId11" Type="http://schemas.openxmlformats.org/officeDocument/2006/relationships/image" Target="../media/image217.jpg"/><Relationship Id="rId5" Type="http://schemas.openxmlformats.org/officeDocument/2006/relationships/image" Target="../media/image212.jpeg"/><Relationship Id="rId15" Type="http://schemas.openxmlformats.org/officeDocument/2006/relationships/image" Target="../media/image221.jpg"/><Relationship Id="rId10" Type="http://schemas.openxmlformats.org/officeDocument/2006/relationships/image" Target="../media/image216.png"/><Relationship Id="rId4" Type="http://schemas.openxmlformats.org/officeDocument/2006/relationships/image" Target="../media/image42.jpg"/><Relationship Id="rId9" Type="http://schemas.openxmlformats.org/officeDocument/2006/relationships/image" Target="../media/image215.png"/><Relationship Id="rId14" Type="http://schemas.openxmlformats.org/officeDocument/2006/relationships/image" Target="../media/image2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png"/><Relationship Id="rId5" Type="http://schemas.openxmlformats.org/officeDocument/2006/relationships/image" Target="../media/image227.jpg"/><Relationship Id="rId4" Type="http://schemas.openxmlformats.org/officeDocument/2006/relationships/image" Target="../media/image226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png"/><Relationship Id="rId18" Type="http://schemas.openxmlformats.org/officeDocument/2006/relationships/image" Target="../media/image21.jpg"/><Relationship Id="rId3" Type="http://schemas.openxmlformats.org/officeDocument/2006/relationships/image" Target="../media/image6.jpg"/><Relationship Id="rId7" Type="http://schemas.openxmlformats.org/officeDocument/2006/relationships/image" Target="../media/image10.jpe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5.png"/><Relationship Id="rId16" Type="http://schemas.openxmlformats.org/officeDocument/2006/relationships/image" Target="../media/image19.jpg"/><Relationship Id="rId20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jpg"/><Relationship Id="rId19" Type="http://schemas.openxmlformats.org/officeDocument/2006/relationships/image" Target="../media/image22.jpeg"/><Relationship Id="rId4" Type="http://schemas.openxmlformats.org/officeDocument/2006/relationships/image" Target="../media/image7.jpg"/><Relationship Id="rId9" Type="http://schemas.openxmlformats.org/officeDocument/2006/relationships/image" Target="../media/image12.png"/><Relationship Id="rId1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11" Type="http://schemas.openxmlformats.org/officeDocument/2006/relationships/image" Target="../media/image33.jpeg"/><Relationship Id="rId5" Type="http://schemas.openxmlformats.org/officeDocument/2006/relationships/image" Target="../media/image27.jp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1.jpeg"/><Relationship Id="rId18" Type="http://schemas.openxmlformats.org/officeDocument/2006/relationships/image" Target="../media/image46.jpg"/><Relationship Id="rId3" Type="http://schemas.openxmlformats.org/officeDocument/2006/relationships/image" Target="../media/image26.jpeg"/><Relationship Id="rId21" Type="http://schemas.openxmlformats.org/officeDocument/2006/relationships/image" Target="../media/image49.jpg"/><Relationship Id="rId7" Type="http://schemas.openxmlformats.org/officeDocument/2006/relationships/image" Target="../media/image37.jpg"/><Relationship Id="rId12" Type="http://schemas.openxmlformats.org/officeDocument/2006/relationships/image" Target="../media/image40.jpeg"/><Relationship Id="rId17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4.jpg"/><Relationship Id="rId20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28.jpg"/><Relationship Id="rId5" Type="http://schemas.openxmlformats.org/officeDocument/2006/relationships/image" Target="../media/image35.jpe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19" Type="http://schemas.openxmlformats.org/officeDocument/2006/relationships/image" Target="../media/image47.png"/><Relationship Id="rId4" Type="http://schemas.openxmlformats.org/officeDocument/2006/relationships/image" Target="../media/image34.jpg"/><Relationship Id="rId9" Type="http://schemas.openxmlformats.org/officeDocument/2006/relationships/image" Target="../media/image1.jpg"/><Relationship Id="rId14" Type="http://schemas.openxmlformats.org/officeDocument/2006/relationships/image" Target="../media/image4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g"/><Relationship Id="rId3" Type="http://schemas.openxmlformats.org/officeDocument/2006/relationships/image" Target="../media/image51.jp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jpeg"/><Relationship Id="rId5" Type="http://schemas.openxmlformats.org/officeDocument/2006/relationships/image" Target="../media/image28.jpg"/><Relationship Id="rId15" Type="http://schemas.openxmlformats.org/officeDocument/2006/relationships/image" Target="../media/image62.jpeg"/><Relationship Id="rId10" Type="http://schemas.openxmlformats.org/officeDocument/2006/relationships/image" Target="../media/image57.jpeg"/><Relationship Id="rId4" Type="http://schemas.openxmlformats.org/officeDocument/2006/relationships/image" Target="../media/image52.png"/><Relationship Id="rId9" Type="http://schemas.openxmlformats.org/officeDocument/2006/relationships/image" Target="../media/image56.jpg"/><Relationship Id="rId1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hyperlink" Target="https://www.google.com/search?sca_esv=562769096&amp;rlz=1C1GCEB_enUS980US982&amp;q=Lucinda+Southworth&amp;stick=H4sIAAAAAAAAAONgVuLSz9U3ME6uLInPfcRoyi3w8sc9YSmdSWtOXmNU4-IKzsgvd80rySypFJLgYoOy-KR4uJC08SxiFfIpTc7MS0lUCM4vLckozy8qyQAAOtpf01sAAAA&amp;sa=X&amp;ved=2ahUKEwi4qIW83ZOBAxXgkmoFHfVEBmwQzIcDKAB6BAg0EA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7.png"/><Relationship Id="rId5" Type="http://schemas.openxmlformats.org/officeDocument/2006/relationships/image" Target="../media/image71.jpeg"/><Relationship Id="rId10" Type="http://schemas.openxmlformats.org/officeDocument/2006/relationships/image" Target="../media/image76.jpg"/><Relationship Id="rId4" Type="http://schemas.openxmlformats.org/officeDocument/2006/relationships/image" Target="../media/image70.jpeg"/><Relationship Id="rId9" Type="http://schemas.openxmlformats.org/officeDocument/2006/relationships/image" Target="../media/image7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88.jpg"/><Relationship Id="rId3" Type="http://schemas.openxmlformats.org/officeDocument/2006/relationships/image" Target="../media/image79.jpeg"/><Relationship Id="rId7" Type="http://schemas.openxmlformats.org/officeDocument/2006/relationships/image" Target="../media/image82.jpg"/><Relationship Id="rId12" Type="http://schemas.openxmlformats.org/officeDocument/2006/relationships/image" Target="../media/image87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11" Type="http://schemas.openxmlformats.org/officeDocument/2006/relationships/image" Target="../media/image86.jpg"/><Relationship Id="rId5" Type="http://schemas.openxmlformats.org/officeDocument/2006/relationships/image" Target="../media/image24.jpeg"/><Relationship Id="rId10" Type="http://schemas.openxmlformats.org/officeDocument/2006/relationships/image" Target="../media/image85.jpg"/><Relationship Id="rId4" Type="http://schemas.openxmlformats.org/officeDocument/2006/relationships/image" Target="../media/image80.jpg"/><Relationship Id="rId9" Type="http://schemas.openxmlformats.org/officeDocument/2006/relationships/image" Target="../media/image84.jpeg"/><Relationship Id="rId14" Type="http://schemas.openxmlformats.org/officeDocument/2006/relationships/image" Target="../media/image8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9009057" y="1335022"/>
            <a:ext cx="14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Kit.St</a:t>
            </a:r>
            <a:r>
              <a:rPr lang="en-US" dirty="0" smtClean="0"/>
              <a:t>. Francis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860800" y="1321529"/>
            <a:ext cx="1638300" cy="4774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36932" y="14162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521200" y="6096000"/>
            <a:ext cx="444500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5700" y="6096000"/>
            <a:ext cx="357578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152900" y="6198617"/>
            <a:ext cx="1727200" cy="39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75232" y="1347658"/>
            <a:ext cx="10973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Schw</a:t>
            </a:r>
            <a:endParaRPr lang="en-US" dirty="0" smtClean="0"/>
          </a:p>
          <a:p>
            <a:r>
              <a:rPr lang="en-US" sz="800" strike="sngStrike" dirty="0" smtClean="0"/>
              <a:t>Truck Driver(</a:t>
            </a:r>
            <a:r>
              <a:rPr lang="en-US" sz="800" strike="sngStrike" dirty="0" err="1" smtClean="0"/>
              <a:t>unimog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IPX KA-</a:t>
            </a:r>
            <a:r>
              <a:rPr lang="en-US" sz="800" dirty="0" err="1" smtClean="0"/>
              <a:t>Nort</a:t>
            </a:r>
            <a:r>
              <a:rPr lang="en-US" sz="800" dirty="0" smtClean="0"/>
              <a:t> KA-South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6878092" y="1413180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Kit.Secratary</a:t>
            </a:r>
            <a:r>
              <a:rPr lang="en-US" dirty="0" smtClean="0"/>
              <a:t> of State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637132" y="2031816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</a:t>
            </a:r>
            <a:endParaRPr lang="en-US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965700" y="1785595"/>
            <a:ext cx="709532" cy="1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9876798" y="2879102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211614" y="2252944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RHEIN-MAIN </a:t>
            </a:r>
            <a:r>
              <a:rPr lang="en-US" strike="sngStrike" dirty="0" err="1" smtClean="0"/>
              <a:t>anglea</a:t>
            </a:r>
            <a:endParaRPr lang="en-US" strike="sngStrike" dirty="0" smtClean="0"/>
          </a:p>
          <a:p>
            <a:r>
              <a:rPr lang="en-US" dirty="0" smtClean="0"/>
              <a:t>8th floor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252941" y="2879102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291062" y="10469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238498" y="26119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</a:t>
            </a:r>
            <a:endParaRPr lang="en-US" b="1" dirty="0"/>
          </a:p>
        </p:txBody>
      </p:sp>
      <p:sp>
        <p:nvSpPr>
          <p:cNvPr id="62" name="Cube 61"/>
          <p:cNvSpPr/>
          <p:nvPr/>
        </p:nvSpPr>
        <p:spPr>
          <a:xfrm>
            <a:off x="2232367" y="1945228"/>
            <a:ext cx="1397000" cy="10661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311872" y="171613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1990, 1990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0" y="776461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G.GOD.VIRGINA.MARY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193710" y="1054792"/>
            <a:ext cx="1578115" cy="469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04799" y="3860800"/>
            <a:ext cx="2161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50843" y="4254500"/>
            <a:ext cx="2115592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72746" y="4613594"/>
            <a:ext cx="8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350843" y="5408746"/>
            <a:ext cx="2115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4799" y="3403946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</a:t>
            </a:r>
            <a:r>
              <a:rPr lang="en-US" dirty="0" err="1" smtClean="0"/>
              <a:t>Olmpics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2281009" y="3403946"/>
            <a:ext cx="229779" cy="1846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4915" y="3437174"/>
            <a:ext cx="172987" cy="2062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647700" y="52959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77901" y="52705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85657" y="51816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548998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03060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034555" y="5269042"/>
            <a:ext cx="91733" cy="26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865374" y="54200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2026</a:t>
            </a:r>
            <a:endParaRPr 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1848715" y="5506239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FRANCE</a:t>
            </a:r>
            <a:endParaRPr 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1108888" y="5367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2014</a:t>
            </a:r>
          </a:p>
          <a:p>
            <a:r>
              <a:rPr lang="en-US" sz="800" dirty="0" smtClean="0"/>
              <a:t>Visa</a:t>
            </a:r>
            <a:endParaRPr lang="en-US" sz="8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2281009" y="3403946"/>
            <a:ext cx="639991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162" y="3162258"/>
            <a:ext cx="3035072" cy="27559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019800" y="4343400"/>
            <a:ext cx="207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Fracis</a:t>
            </a:r>
            <a:endParaRPr lang="en-US" dirty="0" smtClean="0"/>
          </a:p>
          <a:p>
            <a:r>
              <a:rPr lang="en-US" dirty="0" err="1" smtClean="0"/>
              <a:t>Stanford.Macedina</a:t>
            </a:r>
            <a:endParaRPr lang="en-US" dirty="0" smtClean="0"/>
          </a:p>
          <a:p>
            <a:r>
              <a:rPr lang="en-US" dirty="0" err="1" smtClean="0"/>
              <a:t>Alen</a:t>
            </a:r>
            <a:r>
              <a:rPr lang="en-US" dirty="0" smtClean="0"/>
              <a:t> </a:t>
            </a:r>
            <a:r>
              <a:rPr lang="en-US" dirty="0" err="1" smtClean="0"/>
              <a:t>Greean.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medselac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6878092" y="1310167"/>
            <a:ext cx="241165" cy="77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9130937" y="940835"/>
            <a:ext cx="378823" cy="841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311872" y="3403946"/>
            <a:ext cx="609128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91538" y="93582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r>
              <a:rPr lang="en-US" sz="800" strike="sngStrike" dirty="0" smtClean="0"/>
              <a:t>(principal)</a:t>
            </a:r>
            <a:endParaRPr lang="en-US" sz="800" strike="sngStrike" dirty="0"/>
          </a:p>
        </p:txBody>
      </p:sp>
      <p:cxnSp>
        <p:nvCxnSpPr>
          <p:cNvPr id="121" name="Straight Arrow Connector 120"/>
          <p:cNvCxnSpPr>
            <a:stCxn id="114" idx="3"/>
          </p:cNvCxnSpPr>
          <p:nvPr/>
        </p:nvCxnSpPr>
        <p:spPr>
          <a:xfrm flipV="1">
            <a:off x="8373886" y="961127"/>
            <a:ext cx="190983" cy="15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4" idx="3"/>
          </p:cNvCxnSpPr>
          <p:nvPr/>
        </p:nvCxnSpPr>
        <p:spPr>
          <a:xfrm>
            <a:off x="8373886" y="1120489"/>
            <a:ext cx="374097" cy="12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785602" y="1098623"/>
            <a:ext cx="1423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VP GERMANY.DEA(</a:t>
            </a:r>
            <a:r>
              <a:rPr lang="en-US" sz="900" strike="sngStrike" dirty="0" err="1" smtClean="0"/>
              <a:t>herion</a:t>
            </a:r>
            <a:r>
              <a:rPr lang="en-US" sz="900" strike="sngStrike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499114" y="1019994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88th</a:t>
            </a:r>
            <a:endParaRPr lang="en-US" sz="900" dirty="0"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26" y="1068284"/>
            <a:ext cx="287623" cy="359171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>
            <a:off x="10201815" y="1243387"/>
            <a:ext cx="202096" cy="26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1027"/>
          <p:cNvSpPr txBox="1"/>
          <p:nvPr/>
        </p:nvSpPr>
        <p:spPr>
          <a:xfrm>
            <a:off x="8770491" y="1213969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Daniel,florian</a:t>
            </a:r>
            <a:endParaRPr lang="en-US" sz="800" strike="sngStrike" dirty="0"/>
          </a:p>
        </p:txBody>
      </p:sp>
      <p:sp>
        <p:nvSpPr>
          <p:cNvPr id="1030" name="TextBox 1029"/>
          <p:cNvSpPr txBox="1"/>
          <p:nvPr/>
        </p:nvSpPr>
        <p:spPr>
          <a:xfrm>
            <a:off x="8502182" y="79229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8th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81599" y="831599"/>
            <a:ext cx="426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PRESIENT.!AVABILITY.41</a:t>
            </a:r>
          </a:p>
          <a:p>
            <a:r>
              <a:rPr lang="en-US" dirty="0"/>
              <a:t> </a:t>
            </a:r>
            <a:r>
              <a:rPr lang="en-US" dirty="0" smtClean="0"/>
              <a:t> POLICE CHISTMATAS §</a:t>
            </a:r>
            <a:r>
              <a:rPr lang="en-US" dirty="0" err="1" smtClean="0"/>
              <a:t>Prostation</a:t>
            </a:r>
            <a:r>
              <a:rPr lang="en-US" dirty="0" smtClean="0"/>
              <a:t> LAW 2am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80100" y="4070959"/>
            <a:ext cx="1860985" cy="133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42477" y="4386636"/>
            <a:ext cx="2050519" cy="869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79" y="903890"/>
            <a:ext cx="263121" cy="239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0552" y="913606"/>
            <a:ext cx="4552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 smtClean="0">
                <a:solidFill>
                  <a:schemeClr val="accent1"/>
                </a:solidFill>
              </a:rPr>
              <a:t>!IN</a:t>
            </a:r>
            <a:endParaRPr lang="en-US" sz="800" strike="sngStrike" dirty="0">
              <a:solidFill>
                <a:schemeClr val="accent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0" y="826784"/>
            <a:ext cx="12192000" cy="59800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357762" y="1120451"/>
            <a:ext cx="3621681" cy="1017107"/>
          </a:xfrm>
        </p:spPr>
        <p:txBody>
          <a:bodyPr/>
          <a:lstStyle/>
          <a:p>
            <a:pPr rtl="0" eaLnBrk="1" latinLnBrk="0" hangingPunct="1"/>
            <a:r>
              <a:rPr lang="en-US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SQ.AIRFIELD.INT.</a:t>
            </a:r>
            <a:r>
              <a:rPr lang="en-US" sz="1800" b="1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HOMICDIE:2Y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5109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5" y="1402004"/>
            <a:ext cx="423152" cy="6936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50293" y="1293561"/>
            <a:ext cx="769251" cy="9966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77563" y="1391146"/>
            <a:ext cx="478934" cy="595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4088" y="1134888"/>
            <a:ext cx="11067439" cy="10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93" y="1495444"/>
            <a:ext cx="762965" cy="7629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87" y="1310886"/>
            <a:ext cx="623710" cy="6237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03000" y="1028156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Jack and </a:t>
            </a:r>
            <a:r>
              <a:rPr lang="en-US" strike="sngStrike" dirty="0" err="1" smtClean="0"/>
              <a:t>Jyll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cxnSp>
        <p:nvCxnSpPr>
          <p:cNvPr id="36" name="Straight Connector 35"/>
          <p:cNvCxnSpPr>
            <a:stCxn id="34" idx="2"/>
          </p:cNvCxnSpPr>
          <p:nvPr/>
        </p:nvCxnSpPr>
        <p:spPr>
          <a:xfrm>
            <a:off x="1794549" y="1397488"/>
            <a:ext cx="1653795" cy="104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97010" y="1288931"/>
            <a:ext cx="1499595" cy="970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9291" y="197522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Jack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306585" y="196690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Jyll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529643" y="1304368"/>
            <a:ext cx="1981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400,000 GM, 400,000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, 400,000 </a:t>
            </a:r>
            <a:r>
              <a:rPr lang="en-US" sz="800" strike="sngStrike" dirty="0" err="1" smtClean="0"/>
              <a:t>daimler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80" y="1312434"/>
            <a:ext cx="1905742" cy="10807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74" y="1279988"/>
            <a:ext cx="2081413" cy="115098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19" y="1505541"/>
            <a:ext cx="1170558" cy="858109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>
            <a:off x="2155861" y="2114659"/>
            <a:ext cx="2985931" cy="1667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313437" y="1293398"/>
            <a:ext cx="8343411" cy="109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39" idx="3"/>
          </p:cNvCxnSpPr>
          <p:nvPr/>
        </p:nvCxnSpPr>
        <p:spPr>
          <a:xfrm flipV="1">
            <a:off x="933345" y="2159893"/>
            <a:ext cx="598157" cy="39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021737" y="1929924"/>
            <a:ext cx="737482" cy="738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" y="2691802"/>
            <a:ext cx="997381" cy="9973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10076" y="2588518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Jason and </a:t>
            </a:r>
            <a:r>
              <a:rPr lang="en-US" sz="800" strike="sngStrike" dirty="0" err="1" smtClean="0"/>
              <a:t>Kimberl</a:t>
            </a:r>
            <a:r>
              <a:rPr lang="en-US" sz="800" strike="sngStrike" dirty="0" smtClean="0"/>
              <a:t> in a Tree K-I-S-S-I-N-G</a:t>
            </a:r>
          </a:p>
          <a:p>
            <a:r>
              <a:rPr lang="en-US" sz="800" dirty="0" smtClean="0"/>
              <a:t>IPX</a:t>
            </a:r>
          </a:p>
          <a:p>
            <a:r>
              <a:rPr lang="en-US" sz="800" strike="sngStrike" dirty="0" smtClean="0"/>
              <a:t>Jack and </a:t>
            </a:r>
            <a:r>
              <a:rPr lang="en-US" sz="800" strike="sngStrike" dirty="0" err="1" smtClean="0"/>
              <a:t>Jyll</a:t>
            </a:r>
            <a:r>
              <a:rPr lang="en-US" sz="800" strike="sngStrike" dirty="0" smtClean="0"/>
              <a:t> went up the hill to fetch a pale of water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361" y="2588518"/>
            <a:ext cx="508000" cy="50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240396" y="2553743"/>
            <a:ext cx="4131926" cy="636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90049" y="2668619"/>
            <a:ext cx="2834285" cy="4782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3000" y="3777658"/>
            <a:ext cx="2095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nonPoliceRTA.nonPolciCFG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Heils</a:t>
            </a:r>
            <a:r>
              <a:rPr lang="en-US" sz="800" strike="sngStrike" dirty="0" smtClean="0"/>
              <a:t>, Jack Age 3</a:t>
            </a:r>
            <a:r>
              <a:rPr lang="en-US" dirty="0" smtClean="0"/>
              <a:t>).POLICE OFFICER(Logical)</a:t>
            </a:r>
            <a:r>
              <a:rPr lang="en-US" dirty="0"/>
              <a:t> </a:t>
            </a:r>
            <a:r>
              <a:rPr lang="en-US" dirty="0" err="1" smtClean="0"/>
              <a:t>FBI.marx</a:t>
            </a:r>
            <a:r>
              <a:rPr lang="en-US" dirty="0" smtClean="0"/>
              <a:t> Soul and Jack Logical </a:t>
            </a:r>
            <a:r>
              <a:rPr lang="en-US" dirty="0" err="1" smtClean="0"/>
              <a:t>FBI.marx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85" y="4245880"/>
            <a:ext cx="322038" cy="48393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2155861" y="4245880"/>
            <a:ext cx="633548" cy="483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654175" y="4183042"/>
            <a:ext cx="2201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Fucked jack in the ass</a:t>
            </a:r>
          </a:p>
          <a:p>
            <a:r>
              <a:rPr lang="en-US" strike="sngStrike" dirty="0" smtClean="0"/>
              <a:t>[x] no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5141792" y="4365938"/>
            <a:ext cx="276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Fans and </a:t>
            </a:r>
            <a:r>
              <a:rPr lang="en-US" strike="sngStrike" dirty="0" err="1" smtClean="0"/>
              <a:t>ext</a:t>
            </a:r>
            <a:r>
              <a:rPr lang="en-US" strike="sngStrike" dirty="0" smtClean="0"/>
              <a:t> plus producer:</a:t>
            </a:r>
            <a:endParaRPr lang="en-US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54" y="4352332"/>
            <a:ext cx="592588" cy="37748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7387771" y="4146990"/>
            <a:ext cx="1074058" cy="991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141792" y="4365938"/>
            <a:ext cx="3516298" cy="3329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90569" y="4415271"/>
            <a:ext cx="2859060" cy="4310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074654" y="4857294"/>
            <a:ext cx="3941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diaper </a:t>
            </a:r>
            <a:r>
              <a:rPr lang="en-US" strike="sngStrike" dirty="0" smtClean="0"/>
              <a:t>poop jiffy </a:t>
            </a:r>
            <a:r>
              <a:rPr lang="en-US" dirty="0" err="1" smtClean="0"/>
              <a:t>Matt.SQ.marx</a:t>
            </a:r>
            <a:r>
              <a:rPr lang="en-US" dirty="0" smtClean="0"/>
              <a:t> Big Matt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697010" y="5370905"/>
            <a:ext cx="1951816" cy="94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849410" y="5523305"/>
            <a:ext cx="1951816" cy="94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2001810" y="5675705"/>
            <a:ext cx="1951816" cy="94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2154210" y="5828105"/>
            <a:ext cx="1951816" cy="94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867055" y="5218505"/>
            <a:ext cx="1951816" cy="94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6019455" y="5370905"/>
            <a:ext cx="1951816" cy="94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6171855" y="5523305"/>
            <a:ext cx="1951816" cy="94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324255" y="5675705"/>
            <a:ext cx="1951816" cy="94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3059719" y="5447724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3212119" y="5600124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364519" y="5752524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516919" y="5904924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2021737" y="5904924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174137" y="6057324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326537" y="6209724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2478937" y="6362124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507553" y="5646703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2659953" y="5799103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2812353" y="5951503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964753" y="6103903"/>
            <a:ext cx="194839" cy="304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7246388" y="5342722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7398788" y="5495122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7551188" y="5647522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7703588" y="5799922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6687902" y="5575570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6840302" y="5727970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6992702" y="5880370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7145102" y="6032770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6158839" y="5799103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6311239" y="5951503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6463639" y="6103903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6616039" y="6256303"/>
            <a:ext cx="194839" cy="3048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7971271" y="4981574"/>
            <a:ext cx="4381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3Y.nonPolicOficerLogical+nonPolciJackLogical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411175" y="5128681"/>
            <a:ext cx="594983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3Y.FEDEARL.v2:FBIKIDNAPPING1D8723.marx.nonPoclieTRX.</a:t>
            </a:r>
            <a:r>
              <a:rPr lang="en-US" sz="800" strike="sngStrike" dirty="0" smtClean="0"/>
              <a:t>marx</a:t>
            </a:r>
          </a:p>
          <a:p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(who is god?)</a:t>
            </a:r>
          </a:p>
          <a:p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33502" y="5511249"/>
            <a:ext cx="4033302" cy="11054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859323" y="4777588"/>
            <a:ext cx="333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nonPoliceAdminsratlLayerLogical</a:t>
            </a:r>
            <a:endParaRPr lang="en-US" b="1" dirty="0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05601" y="4926474"/>
            <a:ext cx="6286399" cy="2087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7419" y="4960314"/>
            <a:ext cx="5659395" cy="2087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7187541" y="3962324"/>
            <a:ext cx="2028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6785321" y="3777658"/>
            <a:ext cx="3048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9608457" y="3882703"/>
            <a:ext cx="449943" cy="39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5738585" y="3985494"/>
            <a:ext cx="877454" cy="50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1023953" y="537090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49821" y="3933720"/>
            <a:ext cx="11667688" cy="9809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2814004" y="3222804"/>
            <a:ext cx="647934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JOEB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875088" y="3157658"/>
            <a:ext cx="2001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V2.FBI.KIDPPAONA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3711758" y="3222804"/>
            <a:ext cx="621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High sierra</a:t>
            </a:r>
            <a:r>
              <a:rPr lang="en-US" dirty="0" smtClean="0"/>
              <a:t>, VP </a:t>
            </a:r>
            <a:r>
              <a:rPr lang="en-US" dirty="0" err="1" smtClean="0"/>
              <a:t>GERMANY.St</a:t>
            </a:r>
            <a:r>
              <a:rPr lang="en-US" dirty="0" smtClean="0"/>
              <a:t>. </a:t>
            </a:r>
            <a:r>
              <a:rPr lang="en-US" dirty="0" err="1" smtClean="0"/>
              <a:t>Anslemo.IPX</a:t>
            </a:r>
            <a:r>
              <a:rPr lang="en-US" dirty="0" smtClean="0"/>
              <a:t> MATHERE   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kim.nielson</a:t>
            </a:r>
            <a:endParaRPr lang="en-US" strike="sngStrike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7085" y="925393"/>
            <a:ext cx="12043508" cy="57703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 flipV="1">
            <a:off x="2876983" y="4032929"/>
            <a:ext cx="1542468" cy="48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4875" y="2195512"/>
            <a:ext cx="2762250" cy="2466975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 flipV="1">
            <a:off x="4283521" y="2033176"/>
            <a:ext cx="3722923" cy="2636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777513" y="2159893"/>
            <a:ext cx="2926075" cy="24817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DSM-IV</a:t>
            </a:r>
            <a:r>
              <a:rPr lang="en-US" baseline="0" dirty="0" smtClean="0"/>
              <a:t> CASE BOOK</a:t>
            </a:r>
            <a:endParaRPr lang="en-US" dirty="0"/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091" y="2167579"/>
            <a:ext cx="1657599" cy="247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val 78"/>
          <p:cNvSpPr/>
          <p:nvPr/>
        </p:nvSpPr>
        <p:spPr>
          <a:xfrm>
            <a:off x="8666608" y="5530967"/>
            <a:ext cx="751296" cy="6815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493130" y="3660003"/>
            <a:ext cx="5893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elek</a:t>
            </a:r>
            <a:endParaRPr lang="en-US" sz="800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11" y="1477107"/>
            <a:ext cx="1756539" cy="117194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75249" y="1336431"/>
            <a:ext cx="3066757" cy="1603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192172" y="1477107"/>
            <a:ext cx="576776" cy="3798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192172" y="1856935"/>
            <a:ext cx="701463" cy="74991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142213" y="1336431"/>
            <a:ext cx="1907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webmd</a:t>
            </a:r>
            <a:r>
              <a:rPr lang="en-US" dirty="0"/>
              <a:t> skin layers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216" y="1308893"/>
            <a:ext cx="1240815" cy="105265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7049786" y="1139483"/>
            <a:ext cx="1290245" cy="1509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099216" y="1433123"/>
            <a:ext cx="1684130" cy="12599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180779" y="1389140"/>
            <a:ext cx="1684130" cy="12599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365645" y="1389140"/>
            <a:ext cx="1684130" cy="12599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1015" y="170576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90498" y="1475680"/>
            <a:ext cx="1928559" cy="12599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13459" y="3879581"/>
            <a:ext cx="848690" cy="5999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87" y="3655377"/>
            <a:ext cx="1509556" cy="54489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8110" y="3233618"/>
            <a:ext cx="609216" cy="9573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8383" y="3568887"/>
            <a:ext cx="733392" cy="109017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457327" y="3183638"/>
            <a:ext cx="3104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1992 </a:t>
            </a:r>
            <a:r>
              <a:rPr lang="en-US" strike="sngStrike" dirty="0" smtClean="0"/>
              <a:t>Thank you fro coming to my birthday 12th</a:t>
            </a:r>
            <a:endParaRPr lang="en-US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528634" y="2995983"/>
            <a:ext cx="1223889" cy="1294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193134" y="3643097"/>
            <a:ext cx="1223889" cy="1294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802695" y="3094457"/>
            <a:ext cx="654631" cy="12599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02283" y="3871737"/>
            <a:ext cx="1218479" cy="6883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4026584" y="3760112"/>
            <a:ext cx="776952" cy="1167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56258" y="2788434"/>
            <a:ext cx="558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IMPOIRT</a:t>
            </a:r>
            <a:r>
              <a:rPr lang="en-US" dirty="0" smtClean="0"/>
              <a:t> CHECKPONT CHARLIE(</a:t>
            </a:r>
            <a:r>
              <a:rPr lang="en-US" strike="sngStrike" dirty="0" err="1" smtClean="0"/>
              <a:t>roth.ibm.dmiler.siements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238542" y="2580020"/>
            <a:ext cx="11809109" cy="152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854578" y="3403946"/>
            <a:ext cx="1456075" cy="1145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1006978" y="3556346"/>
            <a:ext cx="1456075" cy="1145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40435" y="3724411"/>
            <a:ext cx="1612478" cy="574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402082" y="3499081"/>
            <a:ext cx="842065" cy="11599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627077" y="3751961"/>
            <a:ext cx="365760" cy="738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11015" y="4743493"/>
            <a:ext cx="11809109" cy="152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0" y="3403946"/>
            <a:ext cx="87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9" y="3760512"/>
            <a:ext cx="549840" cy="57233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-211015" y="3499081"/>
            <a:ext cx="1603717" cy="980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78218" y="361057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9568" y="3719309"/>
            <a:ext cx="639678" cy="6613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35" y="3455769"/>
            <a:ext cx="1241424" cy="12414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566033" y="3614816"/>
            <a:ext cx="28135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2000/ </a:t>
            </a:r>
            <a:r>
              <a:rPr lang="en-US" strike="sngStrike" dirty="0" smtClean="0"/>
              <a:t>Did she want to be molested? I heard from </a:t>
            </a:r>
            <a:r>
              <a:rPr lang="en-US" strike="sngStrike" dirty="0" err="1" smtClean="0"/>
              <a:t>debrah</a:t>
            </a:r>
            <a:r>
              <a:rPr lang="en-US" strike="sngStrike" dirty="0" smtClean="0"/>
              <a:t> she dint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9760030" y="4456154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617490" y="2937146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41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8331" y="2808897"/>
            <a:ext cx="742857" cy="70476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376109" y="27113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58" y="3347363"/>
            <a:ext cx="1099085" cy="1435742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635566" y="3840601"/>
            <a:ext cx="28574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What I should have said: </a:t>
            </a:r>
          </a:p>
          <a:p>
            <a:r>
              <a:rPr lang="en-US" sz="800" strike="sngStrike" dirty="0" smtClean="0"/>
              <a:t>No, I went </a:t>
            </a:r>
            <a:r>
              <a:rPr lang="en-US" sz="800" strike="sngStrike" dirty="0" err="1" smtClean="0"/>
              <a:t>inther</a:t>
            </a:r>
            <a:r>
              <a:rPr lang="en-US" sz="800" strike="sngStrike" dirty="0" smtClean="0"/>
              <a:t> worm with pink pant </a:t>
            </a:r>
            <a:r>
              <a:rPr lang="en-US" sz="800" strike="sngStrike" dirty="0" err="1" smtClean="0"/>
              <a:t>ther</a:t>
            </a:r>
            <a:r>
              <a:rPr lang="en-US" sz="800" strike="sngStrike" dirty="0" smtClean="0"/>
              <a:t> was a hole. The </a:t>
            </a:r>
            <a:r>
              <a:rPr lang="en-US" sz="800" strike="sngStrike" dirty="0" err="1" smtClean="0"/>
              <a:t>PREONGN.G.marx</a:t>
            </a:r>
            <a:r>
              <a:rPr lang="en-US" sz="800" strike="sngStrike" dirty="0" smtClean="0"/>
              <a:t>(fiat </a:t>
            </a:r>
            <a:r>
              <a:rPr lang="en-US" sz="800" strike="sngStrike" dirty="0" err="1" smtClean="0"/>
              <a:t>cherryter</a:t>
            </a:r>
            <a:r>
              <a:rPr lang="en-US" sz="800" strike="sngStrike" dirty="0" smtClean="0"/>
              <a:t>) was next door</a:t>
            </a:r>
            <a:endParaRPr lang="en-US" sz="800" strike="sngStrike" dirty="0"/>
          </a:p>
        </p:txBody>
      </p:sp>
      <p:cxnSp>
        <p:nvCxnSpPr>
          <p:cNvPr id="66" name="Straight Connector 65"/>
          <p:cNvCxnSpPr>
            <a:endCxn id="57" idx="0"/>
          </p:cNvCxnSpPr>
          <p:nvPr/>
        </p:nvCxnSpPr>
        <p:spPr>
          <a:xfrm>
            <a:off x="9307344" y="2656352"/>
            <a:ext cx="1665458" cy="958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75556" y="5079571"/>
            <a:ext cx="742857" cy="704762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9064297" y="5200543"/>
            <a:ext cx="1346891" cy="733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314563" y="5234023"/>
            <a:ext cx="18774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No, I heard you molested you sister.</a:t>
            </a:r>
            <a:endParaRPr lang="en-US" sz="900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216" y="4937325"/>
            <a:ext cx="1099085" cy="1435742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6736312" y="3094457"/>
            <a:ext cx="1966168" cy="1465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8554176" y="5610717"/>
            <a:ext cx="751296" cy="6815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8504846" y="6179221"/>
            <a:ext cx="751296" cy="6815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760030" y="6292287"/>
            <a:ext cx="2780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Shell 1 in 2000</a:t>
            </a:r>
          </a:p>
          <a:p>
            <a:r>
              <a:rPr lang="en-US" dirty="0" smtClean="0"/>
              <a:t>!CPVA. NAME CHANGE</a:t>
            </a:r>
            <a:r>
              <a:rPr lang="en-US" sz="800" strike="sngStrike" dirty="0" smtClean="0"/>
              <a:t>(free pizza)</a:t>
            </a:r>
            <a:endParaRPr lang="en-US" sz="800" strike="sngStrike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9382443" y="6041881"/>
            <a:ext cx="657316" cy="250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563872" y="2732684"/>
            <a:ext cx="1628128" cy="50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0545269" y="4770642"/>
            <a:ext cx="1628128" cy="5009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1479438" y="2697415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nb</a:t>
            </a:r>
            <a:r>
              <a:rPr lang="en-US" sz="800" dirty="0" smtClean="0"/>
              <a:t> </a:t>
            </a:r>
            <a:r>
              <a:rPr lang="en-US" sz="800" dirty="0" err="1" smtClean="0"/>
              <a:t>braciforte</a:t>
            </a:r>
            <a:endParaRPr lang="en-US" sz="800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79459" y="2799340"/>
            <a:ext cx="11393937" cy="18582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6561373" y="5008784"/>
            <a:ext cx="1585170" cy="1344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8379" y="4924689"/>
            <a:ext cx="11219272" cy="19572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9199" y="895055"/>
            <a:ext cx="12185152" cy="60268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itle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CPVA §Assault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Automted</a:t>
            </a:r>
            <a:r>
              <a:rPr lang="en-US" baseline="0" dirty="0" smtClean="0"/>
              <a:t> §187,PREA subsumed;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77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5" y="1402004"/>
            <a:ext cx="423152" cy="6936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55683" y="1562357"/>
            <a:ext cx="769251" cy="9966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538328" y="1810987"/>
            <a:ext cx="478934" cy="595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4088" y="1134888"/>
            <a:ext cx="11067439" cy="10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93" y="1495444"/>
            <a:ext cx="762965" cy="7629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87" y="1310886"/>
            <a:ext cx="623710" cy="6237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03000" y="1028156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Jack and </a:t>
            </a:r>
            <a:r>
              <a:rPr lang="en-US" strike="sngStrike" dirty="0" err="1" smtClean="0"/>
              <a:t>Jyll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cxnSp>
        <p:nvCxnSpPr>
          <p:cNvPr id="36" name="Straight Connector 35"/>
          <p:cNvCxnSpPr>
            <a:stCxn id="34" idx="2"/>
          </p:cNvCxnSpPr>
          <p:nvPr/>
        </p:nvCxnSpPr>
        <p:spPr>
          <a:xfrm>
            <a:off x="1794549" y="1397488"/>
            <a:ext cx="1653795" cy="104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97010" y="1288931"/>
            <a:ext cx="1499595" cy="970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9291" y="197522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Jack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306585" y="196690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Jyll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529643" y="1304368"/>
            <a:ext cx="1981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400,000 GM, 400,000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, 400,000 </a:t>
            </a:r>
            <a:r>
              <a:rPr lang="en-US" sz="800" strike="sngStrike" dirty="0" err="1" smtClean="0"/>
              <a:t>daimler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80" y="1312434"/>
            <a:ext cx="1905742" cy="10807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74" y="1279988"/>
            <a:ext cx="2081413" cy="115098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19" y="1505541"/>
            <a:ext cx="1170558" cy="858109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>
            <a:off x="2155861" y="2114659"/>
            <a:ext cx="2985931" cy="1667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14387" y="3194273"/>
            <a:ext cx="8343411" cy="109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39" idx="3"/>
          </p:cNvCxnSpPr>
          <p:nvPr/>
        </p:nvCxnSpPr>
        <p:spPr>
          <a:xfrm flipV="1">
            <a:off x="933345" y="2159893"/>
            <a:ext cx="598157" cy="39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021737" y="1929924"/>
            <a:ext cx="737482" cy="738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10076" y="2588518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Jason and </a:t>
            </a:r>
            <a:r>
              <a:rPr lang="en-US" sz="800" strike="sngStrike" dirty="0" err="1" smtClean="0"/>
              <a:t>Kimberl</a:t>
            </a:r>
            <a:r>
              <a:rPr lang="en-US" sz="800" strike="sngStrike" dirty="0" smtClean="0"/>
              <a:t> in a Tree K-I-S-S-I-N-G</a:t>
            </a:r>
          </a:p>
          <a:p>
            <a:r>
              <a:rPr lang="en-US" sz="800" dirty="0" smtClean="0"/>
              <a:t>IPX</a:t>
            </a:r>
          </a:p>
          <a:p>
            <a:r>
              <a:rPr lang="en-US" sz="800" strike="sngStrike" dirty="0" smtClean="0"/>
              <a:t>Jack and </a:t>
            </a:r>
            <a:r>
              <a:rPr lang="en-US" sz="800" strike="sngStrike" dirty="0" err="1" smtClean="0"/>
              <a:t>Jyll</a:t>
            </a:r>
            <a:r>
              <a:rPr lang="en-US" sz="800" strike="sngStrike" dirty="0" smtClean="0"/>
              <a:t> went up the hill to fetch a pale of water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361" y="2588518"/>
            <a:ext cx="508000" cy="50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240396" y="2553743"/>
            <a:ext cx="4131926" cy="636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75049" y="1338718"/>
            <a:ext cx="575101" cy="7916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22" y="3134765"/>
            <a:ext cx="423152" cy="693691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02765" y="3132194"/>
            <a:ext cx="575101" cy="7916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689" y="3991445"/>
            <a:ext cx="868616" cy="70184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450150" y="3991445"/>
            <a:ext cx="1856209" cy="1030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605" y="4092331"/>
            <a:ext cx="751645" cy="618289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2390478" y="4234375"/>
            <a:ext cx="230968" cy="167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4" idx="1"/>
            <a:endCxn id="4" idx="3"/>
          </p:cNvCxnSpPr>
          <p:nvPr/>
        </p:nvCxnSpPr>
        <p:spPr>
          <a:xfrm>
            <a:off x="2113689" y="4342366"/>
            <a:ext cx="8686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621446" y="352800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Hole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996180" y="41565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1994</a:t>
            </a:r>
            <a:endParaRPr lang="en-US" b="1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043133" y="3597443"/>
            <a:ext cx="2178691" cy="109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3240526" y="3823999"/>
            <a:ext cx="951646" cy="987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39418" y="3244227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012820" y="3075525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G.GOD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322551" y="4811506"/>
            <a:ext cx="10488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240396" y="6047118"/>
            <a:ext cx="104889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40614" y="438932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anglea</a:t>
            </a:r>
            <a:endParaRPr lang="en-US" sz="800" strike="sngStrike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34" y="4929726"/>
            <a:ext cx="868616" cy="701842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81043" y="503072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2014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54561" y="525781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2124934" y="4929726"/>
            <a:ext cx="1071671" cy="512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397" y="3817577"/>
            <a:ext cx="868616" cy="70184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582" y="4879016"/>
            <a:ext cx="868616" cy="70184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511720" y="39958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567039" y="3991445"/>
            <a:ext cx="3893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0.001 000.tw.pns.FBI.</a:t>
            </a:r>
            <a:r>
              <a:rPr lang="en-US" sz="800" strike="sngStrike" dirty="0" smtClean="0"/>
              <a:t>marx(</a:t>
            </a:r>
            <a:r>
              <a:rPr lang="en-US" sz="800" strike="sngStrike" dirty="0" err="1" smtClean="0"/>
              <a:t>pinebrook</a:t>
            </a:r>
            <a:r>
              <a:rPr lang="en-US" sz="800" strike="sngStrike" dirty="0" smtClean="0"/>
              <a:t>: is that what you want?)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5022166" y="3613559"/>
            <a:ext cx="1255641" cy="883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446254" y="4193637"/>
            <a:ext cx="75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!CPVA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772681" y="4416856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Blond 12pm 4Y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418476" y="3739155"/>
            <a:ext cx="6460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Blone</a:t>
            </a:r>
            <a:r>
              <a:rPr lang="en-US" dirty="0" smtClean="0"/>
              <a:t> 12am 33Y </a:t>
            </a:r>
            <a:r>
              <a:rPr lang="en-US" dirty="0" err="1" smtClean="0"/>
              <a:t>assuedm</a:t>
            </a:r>
            <a:r>
              <a:rPr lang="en-US" dirty="0" smtClean="0"/>
              <a:t>: Police </a:t>
            </a:r>
            <a:r>
              <a:rPr lang="en-US" dirty="0" err="1" smtClean="0"/>
              <a:t>nonPoliceRerouteLogical</a:t>
            </a:r>
            <a:r>
              <a:rPr lang="en-US" dirty="0" smtClean="0"/>
              <a:t>; balcony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71824" y="5571030"/>
            <a:ext cx="14542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ATOMCLOC(</a:t>
            </a:r>
          </a:p>
          <a:p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(who is </a:t>
            </a:r>
            <a:r>
              <a:rPr lang="en-US" sz="800" strike="sngStrike" dirty="0" err="1" smtClean="0"/>
              <a:t>god?micheala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94201" y="4959452"/>
            <a:ext cx="2178691" cy="109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5260397" y="5009407"/>
            <a:ext cx="856801" cy="758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059421" y="5257818"/>
            <a:ext cx="656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laura</a:t>
            </a:r>
            <a:endParaRPr lang="en-US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361" y="5596388"/>
            <a:ext cx="179152" cy="14475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906043" y="5022166"/>
            <a:ext cx="80893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Costco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705649" y="5257818"/>
            <a:ext cx="19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Pentaon.emea.jeff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499202" y="5358970"/>
            <a:ext cx="775939" cy="29680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MARK</a:t>
            </a:r>
            <a:endParaRPr lang="en-US" sz="1000" dirty="0"/>
          </a:p>
        </p:txBody>
      </p:sp>
      <p:sp>
        <p:nvSpPr>
          <p:cNvPr id="67" name="TextBox 66"/>
          <p:cNvSpPr txBox="1"/>
          <p:nvPr/>
        </p:nvSpPr>
        <p:spPr>
          <a:xfrm>
            <a:off x="6926862" y="474534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putin.costco.marx</a:t>
            </a:r>
            <a:endParaRPr lang="en-US" sz="800" strike="sngStrike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977097" y="4796176"/>
            <a:ext cx="2448291" cy="109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3230497" y="4234375"/>
            <a:ext cx="4996721" cy="12081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94338" y="4777575"/>
            <a:ext cx="323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IMPORT:  </a:t>
            </a:r>
            <a:r>
              <a:rPr lang="en-US" dirty="0" smtClean="0"/>
              <a:t>VIRING MARY room w/o STATE SECTARY CONDLIZZA </a:t>
            </a:r>
            <a:r>
              <a:rPr lang="en-US" dirty="0" err="1" smtClean="0"/>
              <a:t>RICE.VIRGIN.mARY</a:t>
            </a:r>
            <a:r>
              <a:rPr lang="en-US" dirty="0" smtClean="0"/>
              <a:t> ( </a:t>
            </a:r>
            <a:r>
              <a:rPr lang="en-US" dirty="0" err="1" smtClean="0"/>
              <a:t>renolyd</a:t>
            </a:r>
            <a:r>
              <a:rPr lang="en-US" dirty="0" smtClean="0"/>
              <a:t> or PNEONG SON RENOLDYS)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7643070" y="5844845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Hr</a:t>
            </a:r>
            <a:r>
              <a:rPr lang="en-US" sz="800" strike="sngStrike" dirty="0" smtClean="0"/>
              <a:t> interview room</a:t>
            </a:r>
            <a:endParaRPr lang="en-US" sz="800" strike="sngStrike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22166" y="4894562"/>
            <a:ext cx="1235049" cy="109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86706" y="3624875"/>
            <a:ext cx="1235049" cy="109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069137" y="5227056"/>
            <a:ext cx="1213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{!STATE}.</a:t>
            </a:r>
            <a:r>
              <a:rPr lang="en-US" sz="800" strike="sngStrike" dirty="0" smtClean="0"/>
              <a:t>and interest</a:t>
            </a:r>
            <a:endParaRPr lang="en-US" sz="8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4373920" y="52287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" y="2691802"/>
            <a:ext cx="997381" cy="997381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350" y="948886"/>
            <a:ext cx="12150955" cy="5957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itle 8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CPVA ATOMCLOCK(FBI:WMD:”PINK”)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038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45" y="1402004"/>
            <a:ext cx="423152" cy="6936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55683" y="1562357"/>
            <a:ext cx="769251" cy="9966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538328" y="1810987"/>
            <a:ext cx="478934" cy="595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4088" y="1134888"/>
            <a:ext cx="11067439" cy="10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93" y="1495444"/>
            <a:ext cx="762965" cy="7629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287" y="1310886"/>
            <a:ext cx="623710" cy="6237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03000" y="1028156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Jack and </a:t>
            </a:r>
            <a:r>
              <a:rPr lang="en-US" strike="sngStrike" dirty="0" err="1" smtClean="0"/>
              <a:t>Jyll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cxnSp>
        <p:nvCxnSpPr>
          <p:cNvPr id="36" name="Straight Connector 35"/>
          <p:cNvCxnSpPr>
            <a:stCxn id="34" idx="2"/>
          </p:cNvCxnSpPr>
          <p:nvPr/>
        </p:nvCxnSpPr>
        <p:spPr>
          <a:xfrm>
            <a:off x="1794549" y="1397488"/>
            <a:ext cx="1653795" cy="104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045680" y="1142914"/>
            <a:ext cx="1499595" cy="970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49291" y="1975227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Jack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306585" y="1966906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Jyll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529643" y="1304368"/>
            <a:ext cx="1981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400,000 GM, 400,000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, 400,000 </a:t>
            </a:r>
            <a:r>
              <a:rPr lang="en-US" sz="800" strike="sngStrike" dirty="0" err="1" smtClean="0"/>
              <a:t>daimler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80" y="1312434"/>
            <a:ext cx="1905742" cy="10807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274" y="1279988"/>
            <a:ext cx="2081413" cy="115098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019" y="1505541"/>
            <a:ext cx="1170558" cy="85810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73891" y="1335708"/>
            <a:ext cx="8343411" cy="109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39" idx="3"/>
          </p:cNvCxnSpPr>
          <p:nvPr/>
        </p:nvCxnSpPr>
        <p:spPr>
          <a:xfrm flipV="1">
            <a:off x="933345" y="2159893"/>
            <a:ext cx="598157" cy="39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021737" y="1929924"/>
            <a:ext cx="737482" cy="738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75049" y="1338718"/>
            <a:ext cx="575101" cy="7916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10" y="2689117"/>
            <a:ext cx="2619375" cy="17430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490" y="2722801"/>
            <a:ext cx="1210019" cy="1709392"/>
          </a:xfrm>
          <a:prstGeom prst="rect">
            <a:avLst/>
          </a:prstGeom>
        </p:spPr>
      </p:pic>
      <p:cxnSp>
        <p:nvCxnSpPr>
          <p:cNvPr id="63" name="Straight Arrow Connector 62"/>
          <p:cNvCxnSpPr/>
          <p:nvPr/>
        </p:nvCxnSpPr>
        <p:spPr>
          <a:xfrm>
            <a:off x="2155861" y="2114659"/>
            <a:ext cx="963083" cy="423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143" y="5723821"/>
            <a:ext cx="992238" cy="71141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538328" y="5723821"/>
            <a:ext cx="1251081" cy="7114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035658" y="5895142"/>
            <a:ext cx="3038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santa</a:t>
            </a:r>
            <a:r>
              <a:rPr lang="en-US" strike="sngStrike" dirty="0"/>
              <a:t> </a:t>
            </a:r>
            <a:r>
              <a:rPr lang="en-US" strike="sngStrike" dirty="0" err="1"/>
              <a:t>cruz</a:t>
            </a:r>
            <a:r>
              <a:rPr lang="en-US" strike="sngStrike" dirty="0"/>
              <a:t> mountain dog hotel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259" y="5056210"/>
            <a:ext cx="3135766" cy="39248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98" y="5723821"/>
            <a:ext cx="711216" cy="791353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5868572" y="5448697"/>
            <a:ext cx="959842" cy="14093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822" y="5787998"/>
            <a:ext cx="476476" cy="47647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295360" y="5574877"/>
            <a:ext cx="122661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REDHOUSE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>
            <a:off x="7402202" y="5787998"/>
            <a:ext cx="479921" cy="848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429223" y="56118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7323" y="5876042"/>
            <a:ext cx="1012951" cy="755817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8146513" y="5252453"/>
            <a:ext cx="1761064" cy="1457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840077" y="5891887"/>
            <a:ext cx="1116365" cy="597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194" y="5611871"/>
            <a:ext cx="581174" cy="581174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>
            <a:off x="9363798" y="5448697"/>
            <a:ext cx="1384257" cy="1003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538328" y="5374006"/>
            <a:ext cx="3448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ATOMCLOIC(CPVA,IVIL CODE: </a:t>
            </a:r>
            <a:r>
              <a:rPr lang="en-US" sz="800" strike="sngStrike" dirty="0" smtClean="0"/>
              <a:t>neck </a:t>
            </a:r>
            <a:r>
              <a:rPr lang="en-US" sz="800" strike="sngStrike" dirty="0" err="1" smtClean="0"/>
              <a:t>brack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6" name="Isosceles Triangle 95"/>
          <p:cNvSpPr/>
          <p:nvPr/>
        </p:nvSpPr>
        <p:spPr>
          <a:xfrm>
            <a:off x="6534242" y="3896337"/>
            <a:ext cx="867960" cy="820261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493662" y="4221787"/>
            <a:ext cx="592709" cy="667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280" y="3551931"/>
            <a:ext cx="1175190" cy="1175190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9870274" y="3896337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</a:t>
            </a:r>
            <a:r>
              <a:rPr lang="en-US" dirty="0" err="1" smtClean="0"/>
              <a:t>Queion</a:t>
            </a:r>
            <a:r>
              <a:rPr lang="en-US" dirty="0" smtClean="0"/>
              <a:t> Prison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6472806" y="3476426"/>
            <a:ext cx="22220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HOCME:JESUS: </a:t>
            </a:r>
            <a:r>
              <a:rPr lang="en-US" sz="1100" strike="sngStrike" dirty="0" smtClean="0"/>
              <a:t>“Hidden Waterfalls”</a:t>
            </a:r>
            <a:endParaRPr lang="en-US" sz="1100" strike="sngStrike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6472806" y="4221787"/>
            <a:ext cx="2222083" cy="667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6472806" y="3174172"/>
            <a:ext cx="1656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r>
              <a:rPr lang="en-US" strike="sngStrike" dirty="0" smtClean="0"/>
              <a:t>Tent</a:t>
            </a:r>
            <a:r>
              <a:rPr lang="en-US" dirty="0" smtClean="0"/>
              <a:t> 2007</a:t>
            </a:r>
            <a:endParaRPr lang="en-US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8922" y="5723821"/>
            <a:ext cx="437803" cy="437803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>
            <a:off x="8525022" y="5830650"/>
            <a:ext cx="2223033" cy="283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268" y="5538371"/>
            <a:ext cx="302617" cy="302617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>
            <a:off x="8525022" y="5512854"/>
            <a:ext cx="532801" cy="253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020" y="5601897"/>
            <a:ext cx="274212" cy="274212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>
            <a:off x="8857323" y="5557128"/>
            <a:ext cx="821568" cy="334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33345" y="5417784"/>
            <a:ext cx="11073651" cy="11268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302924" y="1954795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Jyll</a:t>
            </a:r>
            <a:endParaRPr lang="en-US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7118252" y="3010486"/>
            <a:ext cx="2592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41.SQ.1D8723.PREA.§187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6127782" y="4726084"/>
            <a:ext cx="43876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Dow walk lake </a:t>
            </a:r>
            <a:r>
              <a:rPr lang="en-US" sz="800" dirty="0" err="1" smtClean="0"/>
              <a:t>laprksp</a:t>
            </a:r>
            <a:r>
              <a:rPr lang="en-US" sz="800" dirty="0" smtClean="0"/>
              <a:t> short</a:t>
            </a:r>
          </a:p>
          <a:p>
            <a:r>
              <a:rPr lang="en-US" sz="800" strike="sngStrike" dirty="0" err="1" smtClean="0"/>
              <a:t>Gheoho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),</a:t>
            </a:r>
            <a:r>
              <a:rPr lang="en-US" dirty="0" err="1" smtClean="0"/>
              <a:t>jyll</a:t>
            </a:r>
            <a:r>
              <a:rPr lang="en-US" dirty="0" smtClean="0"/>
              <a:t>(OFFSITE).</a:t>
            </a:r>
            <a:r>
              <a:rPr lang="en-US" dirty="0" err="1" smtClean="0"/>
              <a:t>KING.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ponroogy</a:t>
            </a:r>
            <a:r>
              <a:rPr lang="en-US" sz="800" strike="sngStrike" dirty="0" smtClean="0"/>
              <a:t>)</a:t>
            </a:r>
            <a:r>
              <a:rPr lang="en-US" dirty="0" smtClean="0"/>
              <a:t>.INTERNET</a:t>
            </a:r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295360" y="2895787"/>
            <a:ext cx="5861445" cy="2305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246" y="991922"/>
            <a:ext cx="12043508" cy="57703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Title 1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CPVA “Jack” FORT WORTH -1</a:t>
            </a:r>
            <a:r>
              <a:rPr lang="en-US" baseline="0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04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688" y="2469193"/>
            <a:ext cx="733865" cy="737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305" y="2469193"/>
            <a:ext cx="765517" cy="76551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03000" y="1350401"/>
            <a:ext cx="11029455" cy="34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03000" y="1028156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Jack and </a:t>
            </a:r>
            <a:r>
              <a:rPr lang="en-US" strike="sngStrike" dirty="0" err="1" smtClean="0"/>
              <a:t>Jyll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841" y="2463980"/>
            <a:ext cx="529175" cy="74756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886098" y="2138289"/>
            <a:ext cx="743367" cy="1561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786552" y="2053883"/>
            <a:ext cx="1038666" cy="1505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666016" y="2138289"/>
            <a:ext cx="1115806" cy="1772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65" y="2463980"/>
            <a:ext cx="423152" cy="69369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378267" y="2423792"/>
            <a:ext cx="515220" cy="7825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57528" y="1699214"/>
            <a:ext cx="1933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Phil/</a:t>
            </a:r>
            <a:r>
              <a:rPr lang="en-US" dirty="0" err="1" smtClean="0"/>
              <a:t>kim</a:t>
            </a:r>
            <a:r>
              <a:rPr lang="en-US" dirty="0" smtClean="0"/>
              <a:t>  jack </a:t>
            </a:r>
            <a:r>
              <a:rPr lang="en-US" dirty="0" err="1" smtClean="0"/>
              <a:t>clark</a:t>
            </a:r>
            <a:endParaRPr lang="en-US" dirty="0" smtClean="0"/>
          </a:p>
          <a:p>
            <a:r>
              <a:rPr lang="en-US" dirty="0" err="1" smtClean="0"/>
              <a:t>Jsaon</a:t>
            </a:r>
            <a:r>
              <a:rPr lang="en-US" dirty="0" smtClean="0"/>
              <a:t> will </a:t>
            </a:r>
            <a:r>
              <a:rPr lang="en-US" dirty="0" err="1" smtClean="0"/>
              <a:t>clark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863003" y="3276077"/>
            <a:ext cx="1832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JACK: JACK  </a:t>
            </a:r>
          </a:p>
          <a:p>
            <a:r>
              <a:rPr lang="en-US" sz="800" strike="sngStrike" dirty="0" smtClean="0"/>
              <a:t>GE Software</a:t>
            </a:r>
          </a:p>
          <a:p>
            <a:r>
              <a:rPr lang="en-US" dirty="0" smtClean="0"/>
              <a:t>CPVA KOCHEMEN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3151163" y="2574388"/>
            <a:ext cx="2717409" cy="344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5592" y="2662311"/>
            <a:ext cx="318546" cy="45506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17660" y="2452167"/>
            <a:ext cx="3556478" cy="7825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992837" y="2662311"/>
            <a:ext cx="581301" cy="495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657528" y="2138289"/>
            <a:ext cx="1592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863003" y="1885071"/>
            <a:ext cx="1611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23237" y="4164779"/>
            <a:ext cx="11029455" cy="34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7130" y="1491431"/>
            <a:ext cx="10964292" cy="25540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1794549" y="3339904"/>
            <a:ext cx="814192" cy="23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17" y="4986716"/>
            <a:ext cx="423152" cy="69369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1279200" y="5395699"/>
            <a:ext cx="478934" cy="595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565" y="5080156"/>
            <a:ext cx="762965" cy="76296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159" y="4895598"/>
            <a:ext cx="623710" cy="62371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43872" y="4612868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Jack and </a:t>
            </a:r>
            <a:r>
              <a:rPr lang="en-US" strike="sngStrike" dirty="0" err="1" smtClean="0"/>
              <a:t>Jyll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cxnSp>
        <p:nvCxnSpPr>
          <p:cNvPr id="45" name="Straight Connector 44"/>
          <p:cNvCxnSpPr>
            <a:stCxn id="44" idx="2"/>
          </p:cNvCxnSpPr>
          <p:nvPr/>
        </p:nvCxnSpPr>
        <p:spPr>
          <a:xfrm>
            <a:off x="1535421" y="4982200"/>
            <a:ext cx="1653795" cy="104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86552" y="4727626"/>
            <a:ext cx="1499595" cy="970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90163" y="555993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Jack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2047457" y="5551618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Jyll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3270515" y="4889080"/>
            <a:ext cx="1981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400,000 GM, 400,000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, 400,000 </a:t>
            </a:r>
            <a:r>
              <a:rPr lang="en-US" sz="800" strike="sngStrike" dirty="0" err="1" smtClean="0"/>
              <a:t>daimler</a:t>
            </a:r>
            <a:endParaRPr lang="en-US" sz="800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52" y="4897146"/>
            <a:ext cx="1905742" cy="108077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6" y="4864700"/>
            <a:ext cx="2081413" cy="115098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91" y="5090253"/>
            <a:ext cx="1170558" cy="85810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214763" y="4920420"/>
            <a:ext cx="8343411" cy="109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15921" y="4923430"/>
            <a:ext cx="575101" cy="7916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43796" y="5539507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Jyll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63745" y="4331501"/>
            <a:ext cx="4010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V2.FIB:KIDNNPING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0" y="973470"/>
            <a:ext cx="12043508" cy="57703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itle 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CPVA</a:t>
            </a:r>
            <a:r>
              <a:rPr lang="en-US" baseline="0" dirty="0" smtClean="0"/>
              <a:t> “Jack” FORT WORTH - 2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9053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38" y="4248443"/>
            <a:ext cx="1834160" cy="12237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290" y="4248443"/>
            <a:ext cx="2142993" cy="120007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701283" y="3938955"/>
            <a:ext cx="1827320" cy="1786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94" y="2250323"/>
            <a:ext cx="1411136" cy="18433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8338" y="2550089"/>
            <a:ext cx="1834160" cy="122372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0880" y="6210633"/>
            <a:ext cx="19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Firetruck: 11:45AM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60880" y="46564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1858" y="28135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4220308" y="2250323"/>
            <a:ext cx="1308295" cy="184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088338" y="2263619"/>
            <a:ext cx="7623084" cy="16962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262899" y="1996942"/>
            <a:ext cx="2334695" cy="1998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89280" y="1945636"/>
            <a:ext cx="207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Emma Helen Meiers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323997" y="3959832"/>
            <a:ext cx="1980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Nygel Meiers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088338" y="4246302"/>
            <a:ext cx="7623084" cy="12750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498" y="5807023"/>
            <a:ext cx="877514" cy="9657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1745" y="5673909"/>
            <a:ext cx="1168664" cy="1055504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3792" y="1996942"/>
            <a:ext cx="187423" cy="473247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474814" y="1561514"/>
            <a:ext cx="688699" cy="5936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76595" y="1308893"/>
            <a:ext cx="311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Disney </a:t>
            </a:r>
            <a:r>
              <a:rPr lang="en-US" strike="sngStrike" dirty="0" err="1" smtClean="0"/>
              <a:t>Goldbooks</a:t>
            </a:r>
            <a:r>
              <a:rPr lang="en-US" strike="sngStrike" dirty="0" smtClean="0"/>
              <a:t> books classic</a:t>
            </a:r>
            <a:endParaRPr lang="en-US" strike="sngStrik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15874" y="1978494"/>
            <a:ext cx="342761" cy="47509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26553" y="5617523"/>
            <a:ext cx="7623084" cy="11862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58290" y="2181164"/>
            <a:ext cx="1997100" cy="19686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3000" y="1028156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Jack and </a:t>
            </a:r>
            <a:r>
              <a:rPr lang="en-US" strike="sngStrike" dirty="0" err="1" smtClean="0"/>
              <a:t>Jyll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956603" y="1561514"/>
            <a:ext cx="700191" cy="6888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1262899" y="1678225"/>
            <a:ext cx="295391" cy="318717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454601" y="1786597"/>
            <a:ext cx="202193" cy="2609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111348" y="1945636"/>
            <a:ext cx="343253" cy="10192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281354" y="1945636"/>
            <a:ext cx="4093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FBI:TERRORISM:FBI:WMD:DUBLIN:GREEN</a:t>
            </a:r>
          </a:p>
          <a:p>
            <a:r>
              <a:rPr lang="en-US" dirty="0" smtClean="0"/>
              <a:t>Studio Camera</a:t>
            </a:r>
          </a:p>
          <a:p>
            <a:r>
              <a:rPr lang="en-US" dirty="0" smtClean="0"/>
              <a:t>JFK(</a:t>
            </a:r>
            <a:r>
              <a:rPr lang="en-US" sz="800" strike="sngStrike" dirty="0" err="1" smtClean="0"/>
              <a:t>Osam</a:t>
            </a:r>
            <a:r>
              <a:rPr lang="en-US" sz="800" strike="sngStrike" dirty="0" smtClean="0"/>
              <a:t> bin laden, </a:t>
            </a:r>
            <a:r>
              <a:rPr lang="en-US" sz="800" strike="sngStrike" dirty="0" err="1" smtClean="0"/>
              <a:t>obaid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lee,fortin,worth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345526" y="1425163"/>
            <a:ext cx="39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ATOMCLOICK( </a:t>
            </a:r>
            <a:r>
              <a:rPr lang="en-US" sz="800" strike="sngStrike" dirty="0" smtClean="0"/>
              <a:t>camera, office(den)reading, mother evaluates </a:t>
            </a:r>
            <a:r>
              <a:rPr lang="en-US" sz="800" strike="sngStrike" dirty="0" err="1" smtClean="0"/>
              <a:t>appmnent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938427" y="1609830"/>
            <a:ext cx="856122" cy="363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56603" y="1726540"/>
            <a:ext cx="989497" cy="3322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4642338" y="2058831"/>
            <a:ext cx="1069145" cy="204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0963" y="843490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2.FBI:KIDNAPPING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7364" y="948886"/>
            <a:ext cx="12184379" cy="58761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itle 5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v2.:FBI:KIDNAPPING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49646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5291894" y="1125685"/>
            <a:ext cx="2883797" cy="5221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-5862" y="696815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" y="1308893"/>
            <a:ext cx="1026187" cy="63637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59655" y="2152357"/>
            <a:ext cx="11043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758462" y="1308893"/>
            <a:ext cx="1308295" cy="63637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MARK(US)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88788" y="1308893"/>
            <a:ext cx="2379784" cy="7449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331655" y="1310150"/>
            <a:ext cx="2739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Angela.VP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GERMANY.Diesel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markus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breilman</a:t>
            </a:r>
            <a:endParaRPr lang="en-US" sz="800" strike="sngStrike" dirty="0" smtClean="0"/>
          </a:p>
          <a:p>
            <a:r>
              <a:rPr lang="en-US" sz="800" dirty="0" smtClean="0"/>
              <a:t>September 11</a:t>
            </a:r>
            <a:r>
              <a:rPr lang="en-US" sz="800" baseline="30000" dirty="0" smtClean="0"/>
              <a:t>th</a:t>
            </a:r>
            <a:r>
              <a:rPr lang="en-US" sz="800" dirty="0" smtClean="0"/>
              <a:t>, </a:t>
            </a:r>
            <a:r>
              <a:rPr lang="en-US" sz="800" strike="sngStrike" dirty="0" err="1" smtClean="0"/>
              <a:t>Hamburch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ibm.prolfife.breilmann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llc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fintech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5317587" y="170247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507705" y="1313034"/>
            <a:ext cx="784189" cy="21544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JOEHPSE.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marx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96967" y="1233205"/>
            <a:ext cx="170912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</a:t>
            </a:r>
          </a:p>
          <a:p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(pay desktop application, lotus)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 flipH="1">
            <a:off x="3918173" y="1298276"/>
            <a:ext cx="448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WII.</a:t>
            </a:r>
            <a:r>
              <a:rPr lang="en-US" sz="800" strike="sngStrike" dirty="0" err="1" smtClean="0"/>
              <a:t>dan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urbano</a:t>
            </a:r>
            <a:r>
              <a:rPr lang="en-US" sz="800" strike="sngStrike" dirty="0"/>
              <a:t> 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imort</a:t>
            </a:r>
            <a:r>
              <a:rPr lang="en-US" sz="800" strike="sngStrike" dirty="0" smtClean="0"/>
              <a:t> red </a:t>
            </a:r>
            <a:r>
              <a:rPr lang="en-US" sz="800" strike="sngStrike" dirty="0" err="1" smtClean="0"/>
              <a:t>cherrytre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audi</a:t>
            </a:r>
            <a:r>
              <a:rPr lang="en-US" sz="800" strike="sngStrike" dirty="0" smtClean="0"/>
              <a:t> !fiat </a:t>
            </a:r>
            <a:r>
              <a:rPr lang="en-US" sz="800" strike="sngStrike" dirty="0" err="1" smtClean="0"/>
              <a:t>ricardo</a:t>
            </a:r>
            <a:endParaRPr lang="en-US" sz="800" strike="sngStrike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406021" y="1036309"/>
            <a:ext cx="4041290" cy="238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541295" y="839026"/>
            <a:ext cx="1770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z="800" strike="sngStrike" dirty="0" smtClean="0"/>
              <a:t>German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Package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879724" y="1570002"/>
            <a:ext cx="3574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err="1" smtClean="0"/>
              <a:t>VIRGINA.MAINSTREET.</a:t>
            </a:r>
            <a:r>
              <a:rPr lang="en-US" strike="sngStrike" dirty="0" err="1" smtClean="0"/>
              <a:t>bmw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3068710" y="1675505"/>
            <a:ext cx="175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CANADA.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(Julie </a:t>
            </a:r>
            <a:r>
              <a:rPr lang="en-US" sz="800" strike="sngStrike" dirty="0" err="1" smtClean="0"/>
              <a:t>balck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3293165" y="139429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LANGLEY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386720" y="1055054"/>
            <a:ext cx="57009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6281224" y="1155493"/>
            <a:ext cx="1484142" cy="231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6" y="2259878"/>
            <a:ext cx="1026187" cy="63637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92" y="4308166"/>
            <a:ext cx="1026187" cy="63637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927274" y="2405575"/>
            <a:ext cx="1431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 </a:t>
            </a:r>
            <a:r>
              <a:rPr lang="en-US" strike="sngStrike" dirty="0" smtClean="0"/>
              <a:t>IBM </a:t>
            </a:r>
            <a:endParaRPr lang="en-US" strike="sngStrike" dirty="0"/>
          </a:p>
        </p:txBody>
      </p:sp>
      <p:sp>
        <p:nvSpPr>
          <p:cNvPr id="64" name="Rectangle 63"/>
          <p:cNvSpPr/>
          <p:nvPr/>
        </p:nvSpPr>
        <p:spPr>
          <a:xfrm>
            <a:off x="3397380" y="2272051"/>
            <a:ext cx="1308295" cy="63637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MARK(US)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595628" y="3008142"/>
            <a:ext cx="11043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197728" y="2384262"/>
            <a:ext cx="4179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dirty="0" smtClean="0"/>
              <a:t> </a:t>
            </a:r>
            <a:r>
              <a:rPr lang="en-US" dirty="0" err="1" smtClean="0"/>
              <a:t>nielson</a:t>
            </a:r>
            <a:r>
              <a:rPr lang="en-US" dirty="0"/>
              <a:t> </a:t>
            </a:r>
            <a:r>
              <a:rPr lang="en-US" sz="800" strike="sngStrike" dirty="0" smtClean="0"/>
              <a:t>!lisle/</a:t>
            </a:r>
            <a:r>
              <a:rPr lang="en-US" sz="800" strike="sngStrike" dirty="0" err="1" smtClean="0"/>
              <a:t>kayoulou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kayandla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sweeitface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infance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depmetn,etc</a:t>
            </a:r>
            <a:endParaRPr lang="en-US" sz="800" strike="sngStrike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6160392" y="2405575"/>
            <a:ext cx="79642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532" y="3101433"/>
            <a:ext cx="1240533" cy="83305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80" y="3166729"/>
            <a:ext cx="1076048" cy="80599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87" y="3056947"/>
            <a:ext cx="876300" cy="87630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3751478" y="2975134"/>
            <a:ext cx="1783811" cy="1227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796" y="3085442"/>
            <a:ext cx="876300" cy="87630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5233065" y="3138556"/>
            <a:ext cx="1325537" cy="125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97822" y="3107855"/>
            <a:ext cx="1373944" cy="9631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833174" y="2975134"/>
            <a:ext cx="679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</a:p>
          <a:p>
            <a:r>
              <a:rPr lang="en-US" dirty="0" smtClean="0"/>
              <a:t>CPVA</a:t>
            </a:r>
          </a:p>
          <a:p>
            <a:r>
              <a:rPr lang="en-US" dirty="0" smtClean="0"/>
              <a:t>PREA</a:t>
            </a:r>
          </a:p>
          <a:p>
            <a:r>
              <a:rPr lang="en-US" dirty="0" smtClean="0"/>
              <a:t>§187</a:t>
            </a:r>
          </a:p>
          <a:p>
            <a:r>
              <a:rPr lang="en-US" sz="800" strike="sngStrike" dirty="0" smtClean="0"/>
              <a:t>!white</a:t>
            </a:r>
            <a:endParaRPr lang="en-US" sz="800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659692" y="4244610"/>
            <a:ext cx="11043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682136" y="3982051"/>
            <a:ext cx="19287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:  I </a:t>
            </a:r>
            <a:r>
              <a:rPr lang="en-US" sz="800" strike="sngStrike" dirty="0" err="1" smtClean="0"/>
              <a:t>wentto</a:t>
            </a:r>
            <a:r>
              <a:rPr lang="en-US" sz="800" strike="sngStrike" dirty="0" smtClean="0"/>
              <a:t> high with </a:t>
            </a:r>
            <a:r>
              <a:rPr lang="en-US" sz="800" strike="sngStrike" dirty="0" err="1" smtClean="0"/>
              <a:t>lelsie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neilson</a:t>
            </a:r>
            <a:endParaRPr lang="en-US" sz="8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4258330" y="4063861"/>
            <a:ext cx="2835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TV GOD white TV GOD black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658240" y="402034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Phil/kim.1D8723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625516" y="5170733"/>
            <a:ext cx="110431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242" y="3128775"/>
            <a:ext cx="1942018" cy="97100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5448818" y="2965732"/>
            <a:ext cx="15680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G.GOTT.MAINSTREET(1999,2014)</a:t>
            </a:r>
            <a:endParaRPr lang="en-US" sz="800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142" y="4523480"/>
            <a:ext cx="613582" cy="613582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2940148" y="4389120"/>
            <a:ext cx="1252024" cy="970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927274" y="4523480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3823369" y="4517252"/>
            <a:ext cx="17785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Markus </a:t>
            </a:r>
            <a:r>
              <a:rPr lang="en-US" dirty="0" err="1" smtClean="0"/>
              <a:t>Breilman</a:t>
            </a:r>
            <a:endParaRPr lang="en-US" dirty="0" smtClean="0"/>
          </a:p>
          <a:p>
            <a:r>
              <a:rPr lang="en-US" sz="800" strike="sngStrike" dirty="0" smtClean="0"/>
              <a:t>Diesel; Hamburg</a:t>
            </a:r>
          </a:p>
          <a:p>
            <a:r>
              <a:rPr lang="en-US" sz="800" strike="sngStrike" dirty="0" err="1" smtClean="0"/>
              <a:t>Ibm.damiler.proflics.consutatnt</a:t>
            </a:r>
            <a:endParaRPr lang="en-US" sz="800" strike="sngStrik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308112" y="4513996"/>
            <a:ext cx="2331936" cy="674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051527" y="4708146"/>
            <a:ext cx="1026910" cy="16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24" y="4675118"/>
            <a:ext cx="459917" cy="70798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832" y="4537131"/>
            <a:ext cx="711362" cy="711362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6671766" y="4513996"/>
            <a:ext cx="1234277" cy="845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5984794" y="4657699"/>
            <a:ext cx="972018" cy="823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6035185" y="43473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5608150" y="45444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077" y="4280533"/>
            <a:ext cx="744000" cy="920792"/>
          </a:xfrm>
          <a:prstGeom prst="rect">
            <a:avLst/>
          </a:prstGeom>
        </p:spPr>
      </p:pic>
      <p:sp>
        <p:nvSpPr>
          <p:cNvPr id="106" name="Oval 105"/>
          <p:cNvSpPr/>
          <p:nvPr/>
        </p:nvSpPr>
        <p:spPr>
          <a:xfrm>
            <a:off x="9859343" y="4208771"/>
            <a:ext cx="646948" cy="51686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9859343" y="4595501"/>
            <a:ext cx="719562" cy="6529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8609428" y="4197495"/>
            <a:ext cx="1249915" cy="747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5769123" y="4657699"/>
            <a:ext cx="2226611" cy="7254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5827856" y="5242135"/>
            <a:ext cx="279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NAMCE CHANGE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113" name="TextBox 112"/>
          <p:cNvSpPr txBox="1"/>
          <p:nvPr/>
        </p:nvSpPr>
        <p:spPr>
          <a:xfrm>
            <a:off x="5535289" y="5503494"/>
            <a:ext cx="6374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movie making up own rules in camping</a:t>
            </a:r>
          </a:p>
          <a:p>
            <a:r>
              <a:rPr lang="en-US" dirty="0" smtClean="0"/>
              <a:t>Camping </a:t>
            </a:r>
            <a:r>
              <a:rPr lang="en-US" dirty="0" err="1" smtClean="0"/>
              <a:t>insturtion</a:t>
            </a:r>
            <a:r>
              <a:rPr lang="en-US" dirty="0" smtClean="0"/>
              <a:t> for </a:t>
            </a:r>
            <a:r>
              <a:rPr lang="en-US" dirty="0" err="1" smtClean="0"/>
              <a:t>chiriled</a:t>
            </a:r>
            <a:r>
              <a:rPr lang="en-US" dirty="0" smtClean="0"/>
              <a:t> because of shame, feeling </a:t>
            </a:r>
            <a:r>
              <a:rPr lang="en-US" dirty="0" err="1" smtClean="0"/>
              <a:t>guiltit</a:t>
            </a:r>
            <a:endParaRPr lang="en-US" dirty="0" smtClean="0"/>
          </a:p>
          <a:p>
            <a:r>
              <a:rPr lang="en-US" dirty="0" smtClean="0"/>
              <a:t>1991 </a:t>
            </a:r>
            <a:r>
              <a:rPr lang="en-US" dirty="0" err="1" smtClean="0"/>
              <a:t>scholl</a:t>
            </a:r>
            <a:r>
              <a:rPr lang="en-US" dirty="0" smtClean="0"/>
              <a:t> </a:t>
            </a:r>
            <a:r>
              <a:rPr lang="en-US" dirty="0" err="1" smtClean="0"/>
              <a:t>girfeiend</a:t>
            </a:r>
            <a:r>
              <a:rPr lang="en-US" dirty="0" smtClean="0"/>
              <a:t> 6ft 4</a:t>
            </a:r>
            <a:r>
              <a:rPr lang="en-US" baseline="30000" dirty="0" smtClean="0"/>
              <a:t>th</a:t>
            </a:r>
            <a:r>
              <a:rPr lang="en-US" dirty="0" smtClean="0"/>
              <a:t> grade red hair, in </a:t>
            </a:r>
            <a:r>
              <a:rPr lang="en-US" dirty="0" err="1" smtClean="0"/>
              <a:t>german</a:t>
            </a:r>
            <a:r>
              <a:rPr lang="en-US" dirty="0" smtClean="0"/>
              <a:t> woods party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2732787" y="5965159"/>
            <a:ext cx="6200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 moving and name changes</a:t>
            </a:r>
          </a:p>
          <a:p>
            <a:r>
              <a:rPr lang="en-US" dirty="0" smtClean="0"/>
              <a:t>With 1994 </a:t>
            </a:r>
            <a:r>
              <a:rPr lang="en-US" dirty="0" err="1" smtClean="0"/>
              <a:t>angela.CVJM</a:t>
            </a:r>
            <a:r>
              <a:rPr lang="en-US" dirty="0" smtClean="0"/>
              <a:t>(YMCA)</a:t>
            </a:r>
          </a:p>
          <a:p>
            <a:r>
              <a:rPr lang="en-US" dirty="0" smtClean="0"/>
              <a:t>CHECKPONIT CHALEIS(RED FACE </a:t>
            </a:r>
            <a:r>
              <a:rPr lang="en-US" dirty="0" err="1" smtClean="0"/>
              <a:t>david</a:t>
            </a:r>
            <a:r>
              <a:rPr lang="en-US" dirty="0" smtClean="0"/>
              <a:t> </a:t>
            </a:r>
            <a:r>
              <a:rPr lang="en-US" dirty="0" err="1" smtClean="0"/>
              <a:t>hasselof</a:t>
            </a:r>
            <a:r>
              <a:rPr lang="en-US" dirty="0" smtClean="0"/>
              <a:t>, FBI:TERRORISM)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388292" y="5131853"/>
            <a:ext cx="48302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</a:t>
            </a:r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ibm.st.franc.st.ansem.piano</a:t>
            </a:r>
            <a:endParaRPr lang="en-US" dirty="0" smtClean="0"/>
          </a:p>
          <a:p>
            <a:r>
              <a:rPr lang="en-US" b="1" strike="sngStrike" dirty="0" smtClean="0"/>
              <a:t>CALEB</a:t>
            </a:r>
            <a:r>
              <a:rPr lang="en-US" dirty="0" smtClean="0"/>
              <a:t>, AYSO, </a:t>
            </a:r>
            <a:r>
              <a:rPr lang="en-US" dirty="0" err="1" smtClean="0"/>
              <a:t>Genetech</a:t>
            </a:r>
            <a:endParaRPr lang="en-US" dirty="0" smtClean="0"/>
          </a:p>
          <a:p>
            <a:r>
              <a:rPr lang="en-US" dirty="0" smtClean="0"/>
              <a:t>WELS </a:t>
            </a:r>
            <a:r>
              <a:rPr lang="en-US" dirty="0" err="1" smtClean="0"/>
              <a:t>FARGO:Sheep</a:t>
            </a:r>
            <a:r>
              <a:rPr lang="en-US" dirty="0" smtClean="0"/>
              <a:t>, </a:t>
            </a:r>
            <a:r>
              <a:rPr lang="en-US" dirty="0" err="1" smtClean="0"/>
              <a:t>Cahrlie</a:t>
            </a:r>
            <a:r>
              <a:rPr lang="en-US" dirty="0" smtClean="0"/>
              <a:t> </a:t>
            </a:r>
            <a:r>
              <a:rPr lang="en-US" dirty="0" err="1" smtClean="0"/>
              <a:t>Sharf</a:t>
            </a:r>
            <a:r>
              <a:rPr lang="en-US" dirty="0" smtClean="0"/>
              <a:t>;  </a:t>
            </a:r>
            <a:r>
              <a:rPr lang="en-US" dirty="0" err="1" smtClean="0"/>
              <a:t>MatheReagan</a:t>
            </a:r>
            <a:endParaRPr lang="en-US" dirty="0" smtClean="0"/>
          </a:p>
          <a:p>
            <a:r>
              <a:rPr lang="en-US" sz="800" strike="sngStrike" dirty="0" smtClean="0"/>
              <a:t>Guy create own team in soccer (on weekend with “</a:t>
            </a:r>
            <a:r>
              <a:rPr lang="en-US" sz="800" strike="sngStrike" dirty="0" err="1" smtClean="0"/>
              <a:t>Quetes</a:t>
            </a:r>
            <a:r>
              <a:rPr lang="en-US" sz="800" strike="sngStrike" dirty="0" smtClean="0"/>
              <a:t>” </a:t>
            </a:r>
          </a:p>
          <a:p>
            <a:r>
              <a:rPr lang="en-US" sz="800" strike="sngStrike" dirty="0" smtClean="0"/>
              <a:t>friends as </a:t>
            </a:r>
            <a:r>
              <a:rPr lang="en-US" sz="800" strike="sngStrike" dirty="0" err="1" smtClean="0"/>
              <a:t>insturor</a:t>
            </a:r>
            <a:endParaRPr lang="en-US" sz="800" strike="sngStrike" dirty="0"/>
          </a:p>
        </p:txBody>
      </p:sp>
      <p:sp>
        <p:nvSpPr>
          <p:cNvPr id="116" name="Rectangle 115"/>
          <p:cNvSpPr/>
          <p:nvPr/>
        </p:nvSpPr>
        <p:spPr>
          <a:xfrm>
            <a:off x="118184" y="4951220"/>
            <a:ext cx="1839946" cy="2504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CALEB</a:t>
            </a:r>
            <a:endParaRPr lang="en-US" dirty="0"/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239151" y="5272726"/>
            <a:ext cx="11399616" cy="1252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81354" y="5361443"/>
            <a:ext cx="11904784" cy="143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2125" y="5389645"/>
            <a:ext cx="11437371" cy="14522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1856487" y="5278932"/>
            <a:ext cx="3043312" cy="82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002869" y="4291218"/>
            <a:ext cx="748416" cy="10291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257337" y="4582908"/>
            <a:ext cx="1336056" cy="865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793" y="5414320"/>
            <a:ext cx="983590" cy="1354807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370" y="5469546"/>
            <a:ext cx="2180282" cy="1220958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596" y="5455182"/>
            <a:ext cx="898633" cy="1362762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>
            <a:off x="3196967" y="5624819"/>
            <a:ext cx="5205645" cy="97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90793" y="5427511"/>
            <a:ext cx="4204941" cy="15667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8155" y="975795"/>
            <a:ext cx="12186137" cy="59389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Title 13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</a:t>
            </a:r>
            <a:r>
              <a:rPr lang="en-US" baseline="0" dirty="0" smtClean="0"/>
              <a:t> </a:t>
            </a:r>
            <a:r>
              <a:rPr lang="en-US" strike="sngStrike" baseline="0" dirty="0" err="1" smtClean="0"/>
              <a:t>Herion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16591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486" y="2010274"/>
            <a:ext cx="507611" cy="6630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-5862" y="696815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2644726" y="1899138"/>
            <a:ext cx="1561514" cy="774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097" y="3162930"/>
            <a:ext cx="561608" cy="56160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085" y="3141720"/>
            <a:ext cx="530461" cy="60402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546" y="3162930"/>
            <a:ext cx="1158926" cy="64899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010486" y="3443734"/>
            <a:ext cx="3531447" cy="2808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2751" y="2964186"/>
            <a:ext cx="781562" cy="78156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67837" y="3010683"/>
            <a:ext cx="2700735" cy="670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784313" y="3196019"/>
            <a:ext cx="1697450" cy="3150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301132" y="2673369"/>
            <a:ext cx="2506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SALES: </a:t>
            </a:r>
            <a:r>
              <a:rPr lang="en-US" sz="800" strike="sngStrike" dirty="0" err="1" smtClean="0"/>
              <a:t>andy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moore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profiles, vice </a:t>
            </a:r>
            <a:r>
              <a:rPr lang="en-US" sz="800" strike="sngStrike" dirty="0" err="1" smtClean="0"/>
              <a:t>priesinet</a:t>
            </a:r>
            <a:endParaRPr lang="en-US" sz="800" strike="sngStrik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45570" y="3054356"/>
            <a:ext cx="854692" cy="670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439443" y="3042701"/>
            <a:ext cx="279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§Assault: </a:t>
            </a:r>
            <a:r>
              <a:rPr lang="en-US" sz="900" strike="sngStrike" dirty="0" err="1" smtClean="0"/>
              <a:t>gheoh</a:t>
            </a:r>
            <a:r>
              <a:rPr lang="en-US" sz="900" strike="sngStrike" dirty="0" smtClean="0"/>
              <a:t>(who is god?) </a:t>
            </a:r>
          </a:p>
          <a:p>
            <a:r>
              <a:rPr lang="en-US" dirty="0" smtClean="0"/>
              <a:t>2007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Holes in face, baby face creams without </a:t>
            </a:r>
            <a:r>
              <a:rPr lang="en-US" sz="800" strike="sngStrike" dirty="0" err="1" smtClean="0"/>
              <a:t>chemiceh</a:t>
            </a:r>
            <a:endParaRPr lang="en-US" sz="800" strike="sngStrik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12097" y="2773525"/>
            <a:ext cx="1934928" cy="269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643382" y="3365748"/>
            <a:ext cx="1934928" cy="269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336897" y="2681279"/>
            <a:ext cx="747064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SALES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7047914" y="2673369"/>
            <a:ext cx="1595468" cy="4895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4313" y="3814756"/>
            <a:ext cx="600000" cy="80952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8779144" y="4034852"/>
            <a:ext cx="2989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§Assault: </a:t>
            </a:r>
            <a:r>
              <a:rPr lang="en-US" strike="sngStrike" dirty="0" err="1"/>
              <a:t>gheoh</a:t>
            </a:r>
            <a:r>
              <a:rPr lang="en-US" strike="sngStrike" dirty="0"/>
              <a:t>(who is god?)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66166" y="4372656"/>
            <a:ext cx="4342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angela</a:t>
            </a:r>
            <a:r>
              <a:rPr lang="en-US" dirty="0" smtClean="0"/>
              <a:t>, fa</a:t>
            </a:r>
            <a:r>
              <a:rPr lang="en-US" strike="sngStrike" dirty="0" smtClean="0"/>
              <a:t>ther has holes if face from zits</a:t>
            </a:r>
            <a:r>
              <a:rPr lang="en-US" dirty="0" smtClean="0"/>
              <a:t>)</a:t>
            </a:r>
          </a:p>
          <a:p>
            <a:r>
              <a:rPr lang="en-US" dirty="0" smtClean="0"/>
              <a:t>Auschwitz(</a:t>
            </a:r>
            <a:r>
              <a:rPr lang="en-US" dirty="0" err="1" smtClean="0"/>
              <a:t>mitesster</a:t>
            </a:r>
            <a:r>
              <a:rPr lang="en-US" dirty="0" smtClean="0"/>
              <a:t>)angle.st martin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301132" y="3634924"/>
            <a:ext cx="1342250" cy="107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584751" y="3825921"/>
            <a:ext cx="854692" cy="670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690" y="4105263"/>
            <a:ext cx="530461" cy="6040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056" y="4082685"/>
            <a:ext cx="514910" cy="642997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6011472" y="3929249"/>
            <a:ext cx="930405" cy="994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796568" y="3866230"/>
            <a:ext cx="663307" cy="75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265723" y="4034850"/>
            <a:ext cx="518590" cy="670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852373" y="4049941"/>
            <a:ext cx="620349" cy="670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991319" y="3706196"/>
            <a:ext cx="1512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¼-us</a:t>
            </a:r>
            <a:r>
              <a:rPr lang="en-US" sz="800" strike="sngStrike" dirty="0" smtClean="0"/>
              <a:t>.marx.</a:t>
            </a:r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6078961" y="5032457"/>
            <a:ext cx="1631468" cy="693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6257056" y="5146745"/>
            <a:ext cx="1327695" cy="46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5480627" y="4034850"/>
            <a:ext cx="551477" cy="4612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5477670" y="4488599"/>
            <a:ext cx="555245" cy="52246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419218" y="4016638"/>
            <a:ext cx="780127" cy="9944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97244" y="3857675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FEDEARL.DEFAULT</a:t>
            </a:r>
            <a:endParaRPr lang="en-US" sz="800" b="1" dirty="0"/>
          </a:p>
        </p:txBody>
      </p:sp>
      <p:sp>
        <p:nvSpPr>
          <p:cNvPr id="47" name="Rectangle 46"/>
          <p:cNvSpPr/>
          <p:nvPr/>
        </p:nvSpPr>
        <p:spPr>
          <a:xfrm>
            <a:off x="6032104" y="4705059"/>
            <a:ext cx="1588467" cy="281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140" y="5839839"/>
            <a:ext cx="1436481" cy="955913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5111211" y="3244334"/>
            <a:ext cx="1969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patric</a:t>
            </a:r>
            <a:r>
              <a:rPr lang="en-US" dirty="0"/>
              <a:t> </a:t>
            </a:r>
            <a:r>
              <a:rPr lang="en-US" dirty="0" err="1"/>
              <a:t>caddll</a:t>
            </a:r>
            <a:r>
              <a:rPr lang="en-US" dirty="0"/>
              <a:t> 19867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69212" y="5500327"/>
            <a:ext cx="148147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Democrate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369212" y="5667559"/>
            <a:ext cx="19784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!CHECKPOINT CHARLIE(</a:t>
            </a:r>
            <a:r>
              <a:rPr lang="en-US" sz="800" dirty="0" err="1" smtClean="0"/>
              <a:t>patrick</a:t>
            </a:r>
            <a:r>
              <a:rPr lang="en-US" sz="800" dirty="0" smtClean="0"/>
              <a:t> </a:t>
            </a:r>
            <a:r>
              <a:rPr lang="en-US" sz="800" dirty="0" err="1"/>
              <a:t>caddll</a:t>
            </a:r>
            <a:r>
              <a:rPr lang="en-US" sz="800" dirty="0"/>
              <a:t> </a:t>
            </a:r>
            <a:r>
              <a:rPr lang="en-US" sz="800" dirty="0" smtClean="0"/>
              <a:t>1987)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1749384" y="2701068"/>
            <a:ext cx="524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HOMCDIE:IS-A-BELL.(</a:t>
            </a:r>
            <a:r>
              <a:rPr lang="en-US" sz="800" strike="sngStrike" dirty="0" smtClean="0"/>
              <a:t>diesel pant</a:t>
            </a:r>
            <a:r>
              <a:rPr lang="en-US" dirty="0" smtClean="0"/>
              <a:t>)NAME CHANGE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free pizza0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572" y="2620073"/>
            <a:ext cx="790476" cy="54285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69087" y="2235455"/>
            <a:ext cx="2150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!VIRGINA.PRESIDENT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1576" y="969923"/>
            <a:ext cx="11961055" cy="57755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itle 63"/>
          <p:cNvSpPr>
            <a:spLocks noGrp="1"/>
          </p:cNvSpPr>
          <p:nvPr>
            <p:ph type="title"/>
          </p:nvPr>
        </p:nvSpPr>
        <p:spPr>
          <a:xfrm>
            <a:off x="859398" y="875668"/>
            <a:ext cx="10515600" cy="1325563"/>
          </a:xfrm>
        </p:spPr>
        <p:txBody>
          <a:bodyPr/>
          <a:lstStyle/>
          <a:p>
            <a:r>
              <a:rPr lang="en-US" sz="4400" kern="120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CPVA §Assault</a:t>
            </a:r>
            <a:r>
              <a:rPr lang="en-US" sz="4400" kern="1200" baseline="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</a:t>
            </a:r>
            <a:r>
              <a:rPr lang="en-US" sz="4400" kern="1200" baseline="0" dirty="0" err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Automted</a:t>
            </a:r>
            <a:r>
              <a:rPr lang="en-US" sz="4400" kern="1200" baseline="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§187,PREA subsumed;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949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-5862" y="696815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98" y="1602311"/>
            <a:ext cx="507611" cy="663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84" y="1933858"/>
            <a:ext cx="429137" cy="429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196" y="1653054"/>
            <a:ext cx="561608" cy="56160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182852" y="1308893"/>
            <a:ext cx="1473554" cy="1532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68284" y="1792432"/>
            <a:ext cx="624912" cy="7663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720" y="1661378"/>
            <a:ext cx="530461" cy="60402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198565" y="1499015"/>
            <a:ext cx="1473554" cy="1532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611989" y="1628286"/>
            <a:ext cx="709731" cy="670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22" y="2558823"/>
            <a:ext cx="507611" cy="6630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879" y="2519184"/>
            <a:ext cx="530461" cy="60402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828804" y="2445146"/>
            <a:ext cx="1473554" cy="1532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19468" y="2558823"/>
            <a:ext cx="157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and Free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5879"/>
            <a:ext cx="668843" cy="374552"/>
          </a:xfrm>
          <a:prstGeom prst="rect">
            <a:avLst/>
          </a:prstGeom>
        </p:spPr>
      </p:pic>
      <p:cxnSp>
        <p:nvCxnSpPr>
          <p:cNvPr id="23" name="Straight Connector 22"/>
          <p:cNvCxnSpPr>
            <a:stCxn id="22" idx="1"/>
            <a:endCxn id="21" idx="3"/>
          </p:cNvCxnSpPr>
          <p:nvPr/>
        </p:nvCxnSpPr>
        <p:spPr>
          <a:xfrm flipV="1">
            <a:off x="0" y="2743489"/>
            <a:ext cx="2295733" cy="29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7988" y="2971560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 Shopping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15340" y="3396202"/>
            <a:ext cx="1770484" cy="11638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21" y="3365029"/>
            <a:ext cx="822231" cy="107408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6644" y="3673872"/>
            <a:ext cx="4976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 to work at </a:t>
            </a:r>
            <a:r>
              <a:rPr lang="en-US" dirty="0" err="1" smtClean="0"/>
              <a:t>ClickTracks</a:t>
            </a:r>
            <a:endParaRPr lang="en-US" dirty="0" smtClean="0"/>
          </a:p>
          <a:p>
            <a:r>
              <a:rPr lang="en-US" dirty="0" smtClean="0"/>
              <a:t>Got to work at Borland</a:t>
            </a:r>
          </a:p>
          <a:p>
            <a:r>
              <a:rPr lang="en-US" dirty="0" smtClean="0"/>
              <a:t>Talk with </a:t>
            </a:r>
            <a:r>
              <a:rPr lang="en-US" dirty="0" err="1" smtClean="0"/>
              <a:t>Subol</a:t>
            </a:r>
            <a:r>
              <a:rPr lang="en-US" dirty="0" smtClean="0"/>
              <a:t>, (Robert) Santa Cruz </a:t>
            </a:r>
            <a:r>
              <a:rPr lang="en-US" strike="sngStrike" dirty="0" err="1" smtClean="0"/>
              <a:t>Zume</a:t>
            </a:r>
            <a:r>
              <a:rPr lang="en-US" strike="sngStrike" dirty="0" smtClean="0"/>
              <a:t>/Sew Ball</a:t>
            </a:r>
            <a:endParaRPr lang="en-US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264898" y="3580868"/>
            <a:ext cx="1477108" cy="858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397421" y="3302598"/>
            <a:ext cx="3650493" cy="1378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75" y="2755086"/>
            <a:ext cx="2619375" cy="1743075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2478062" y="3302598"/>
            <a:ext cx="1395938" cy="1026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441895" y="2984785"/>
            <a:ext cx="2675303" cy="1450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320333" y="1613956"/>
            <a:ext cx="709731" cy="670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15011" y="3270828"/>
            <a:ext cx="1908088" cy="11313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54587" y="3250819"/>
            <a:ext cx="1106944" cy="11313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239151" y="3580868"/>
            <a:ext cx="1862427" cy="1029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283" y="3457416"/>
            <a:ext cx="2327705" cy="11313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05" y="4792629"/>
            <a:ext cx="1207198" cy="63401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3176031" y="4328954"/>
            <a:ext cx="2496088" cy="135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019550" y="4892374"/>
            <a:ext cx="400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this is the high school in </a:t>
            </a:r>
            <a:r>
              <a:rPr lang="en-US" dirty="0" err="1" smtClean="0"/>
              <a:t>santa</a:t>
            </a:r>
            <a:r>
              <a:rPr lang="en-US" dirty="0" smtClean="0"/>
              <a:t> </a:t>
            </a:r>
            <a:r>
              <a:rPr lang="en-US" dirty="0" err="1" smtClean="0"/>
              <a:t>cruz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39151" y="503933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200/1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89" y="4756346"/>
            <a:ext cx="822231" cy="1074085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3397421" y="5683348"/>
            <a:ext cx="344585" cy="3657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2" name="Oval 51"/>
          <p:cNvSpPr/>
          <p:nvPr/>
        </p:nvSpPr>
        <p:spPr>
          <a:xfrm>
            <a:off x="3378912" y="6006240"/>
            <a:ext cx="344585" cy="3657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191169" y="5429017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Shell 1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84" y="5693633"/>
            <a:ext cx="449599" cy="236129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4025684" y="5408670"/>
            <a:ext cx="374898" cy="780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56070" y="540177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Shell 2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544897" y="5422528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Shell 3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64" y="5683348"/>
            <a:ext cx="388800" cy="48600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4400582" y="5613683"/>
            <a:ext cx="1022517" cy="758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233018" y="568334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[]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4603146" y="5610909"/>
            <a:ext cx="1022517" cy="758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659974" y="5496388"/>
            <a:ext cx="1022517" cy="758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187542" y="5514421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Shell 4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89861" y="5829286"/>
            <a:ext cx="405640" cy="547292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7927878" y="5660054"/>
            <a:ext cx="1022517" cy="758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8037423" y="545973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Shell 5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50" y="5822377"/>
            <a:ext cx="388800" cy="486000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6917431" y="5790077"/>
            <a:ext cx="1022517" cy="758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047914" y="5303150"/>
            <a:ext cx="13276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Germany 2000</a:t>
            </a:r>
          </a:p>
          <a:p>
            <a:r>
              <a:rPr lang="en-US" sz="800" dirty="0" err="1" smtClean="0"/>
              <a:t>Stphanie</a:t>
            </a:r>
            <a:r>
              <a:rPr lang="en-US" sz="800" dirty="0" smtClean="0"/>
              <a:t> VP </a:t>
            </a:r>
            <a:r>
              <a:rPr lang="en-US" sz="800" dirty="0" err="1" smtClean="0"/>
              <a:t>Leopoldshafen</a:t>
            </a:r>
            <a:endParaRPr lang="en-US" sz="800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340936" y="5710090"/>
            <a:ext cx="575201" cy="659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51727" y="5441615"/>
            <a:ext cx="1165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1990 Birthday, Shell 3.4</a:t>
            </a:r>
            <a:endParaRPr lang="en-US" sz="800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11572" y="5641704"/>
            <a:ext cx="575201" cy="659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43617" y="5764917"/>
            <a:ext cx="575201" cy="659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743386" y="5735809"/>
            <a:ext cx="575201" cy="659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244662" y="5752988"/>
            <a:ext cx="575201" cy="659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42367" y="5719540"/>
            <a:ext cx="575201" cy="659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254568" y="5274960"/>
            <a:ext cx="126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063519" y="5151538"/>
            <a:ext cx="1714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Shell 2.5 1987</a:t>
            </a:r>
          </a:p>
          <a:p>
            <a:r>
              <a:rPr lang="en-US" dirty="0" smtClean="0"/>
              <a:t>Bradley Johnson</a:t>
            </a:r>
            <a:endParaRPr lang="en-US" dirty="0"/>
          </a:p>
        </p:txBody>
      </p:sp>
      <p:sp>
        <p:nvSpPr>
          <p:cNvPr id="81" name="Oval 80"/>
          <p:cNvSpPr/>
          <p:nvPr/>
        </p:nvSpPr>
        <p:spPr>
          <a:xfrm>
            <a:off x="96644" y="5613683"/>
            <a:ext cx="885018" cy="6946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01052" y="5597580"/>
            <a:ext cx="885018" cy="69469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-3116" y="5287761"/>
            <a:ext cx="220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CHANGE(VISA)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52284" y="5401775"/>
            <a:ext cx="2049294" cy="90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2376" y="5586441"/>
            <a:ext cx="2031703" cy="8085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>
            <a:stCxn id="48" idx="1"/>
          </p:cNvCxnSpPr>
          <p:nvPr/>
        </p:nvCxnSpPr>
        <p:spPr>
          <a:xfrm>
            <a:off x="5019550" y="5077040"/>
            <a:ext cx="4251059" cy="74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1378634" y="3365029"/>
            <a:ext cx="1099428" cy="1195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257153" y="4456533"/>
            <a:ext cx="2819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https://www.senate.ca.gov/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623" y="2682361"/>
            <a:ext cx="1158240" cy="160934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412" y="2749796"/>
            <a:ext cx="2886075" cy="158115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2091" y="836727"/>
            <a:ext cx="11845755" cy="57469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itle 9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CPVA §Assault</a:t>
            </a:r>
            <a:r>
              <a:rPr lang="en-US" sz="4400" kern="1200" baseline="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</a:t>
            </a:r>
            <a:r>
              <a:rPr lang="en-US" sz="4400" kern="1200" baseline="0" dirty="0" err="1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Automted</a:t>
            </a:r>
            <a:r>
              <a:rPr lang="en-US" sz="4400" kern="1200" baseline="0" dirty="0" smtClean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§187,PREA subsumed; family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10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-5862" y="696815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584" y="2685523"/>
            <a:ext cx="507611" cy="6630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264898" y="1237957"/>
            <a:ext cx="3099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Angela.St</a:t>
            </a:r>
            <a:r>
              <a:rPr lang="en-US" dirty="0" smtClean="0"/>
              <a:t>. </a:t>
            </a:r>
            <a:r>
              <a:rPr lang="en-US" dirty="0" err="1" smtClean="0"/>
              <a:t>Francis.St</a:t>
            </a:r>
            <a:r>
              <a:rPr lang="en-US" dirty="0" smtClean="0"/>
              <a:t>. </a:t>
            </a:r>
            <a:r>
              <a:rPr lang="en-US" dirty="0" err="1" smtClean="0"/>
              <a:t>Petersson</a:t>
            </a:r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811" y="1631844"/>
            <a:ext cx="530461" cy="6040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99574" y="1786401"/>
            <a:ext cx="588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Hi Man, how are you, I have not seen. </a:t>
            </a:r>
            <a:r>
              <a:rPr lang="en-US" strike="sngStrike" dirty="0" err="1" smtClean="0"/>
              <a:t>Welcom</a:t>
            </a:r>
            <a:r>
              <a:rPr lang="en-US" strike="sngStrike" dirty="0" smtClean="0"/>
              <a:t> to our home?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148937" y="1845349"/>
            <a:ext cx="1377460" cy="8722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123812" y="1584332"/>
            <a:ext cx="1377460" cy="872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848836" y="1662074"/>
            <a:ext cx="538111" cy="7105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81596" y="2600328"/>
            <a:ext cx="538111" cy="7105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87791" y="17864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836387" y="2660011"/>
            <a:ext cx="6128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am fine man, I have my silver tab paints from </a:t>
            </a:r>
            <a:r>
              <a:rPr lang="en-US" strike="sngStrike" dirty="0" err="1" smtClean="0"/>
              <a:t>Roos</a:t>
            </a:r>
            <a:r>
              <a:rPr lang="en-US" strike="sngStrike" dirty="0" smtClean="0"/>
              <a:t> in Hayward</a:t>
            </a:r>
          </a:p>
          <a:p>
            <a:r>
              <a:rPr lang="en-US" strike="sngStrike" dirty="0" smtClean="0"/>
              <a:t>My brown and blue van long </a:t>
            </a:r>
            <a:r>
              <a:rPr lang="en-US" strike="sngStrike" dirty="0" err="1" smtClean="0"/>
              <a:t>sleve</a:t>
            </a:r>
            <a:r>
              <a:rPr lang="en-US" strike="sngStrike" dirty="0" smtClean="0"/>
              <a:t> skateboard shirt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8088923" y="2719395"/>
            <a:ext cx="825867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Ross, California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871003" y="3386402"/>
            <a:ext cx="97207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628" y="2155733"/>
            <a:ext cx="1205150" cy="120515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9861452" y="1988368"/>
            <a:ext cx="1941342" cy="139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57636" y="2080631"/>
            <a:ext cx="1446684" cy="11690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947882" y="3960984"/>
            <a:ext cx="538111" cy="7105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37478" y="2972188"/>
            <a:ext cx="538111" cy="7105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763" y="3708567"/>
            <a:ext cx="507611" cy="66309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908" y="3654064"/>
            <a:ext cx="496998" cy="74009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883620" y="3848067"/>
            <a:ext cx="3245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happed to this guys teeth?</a:t>
            </a:r>
            <a:endParaRPr lang="en-US" strike="sngStrike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693" y="3745354"/>
            <a:ext cx="473652" cy="648804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 flipV="1">
            <a:off x="6639802" y="3708567"/>
            <a:ext cx="1547595" cy="80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129445" y="3731760"/>
            <a:ext cx="832869" cy="6399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1403" y="2057676"/>
            <a:ext cx="805534" cy="421947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361135" y="2049636"/>
            <a:ext cx="855802" cy="5506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3047584" y="3572411"/>
            <a:ext cx="836036" cy="943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85037" y="3593366"/>
            <a:ext cx="5228969" cy="11155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13504" y="3500027"/>
            <a:ext cx="1972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9/11</a:t>
            </a:r>
          </a:p>
          <a:p>
            <a:r>
              <a:rPr lang="en-US" dirty="0" smtClean="0"/>
              <a:t>2000 WAR,</a:t>
            </a:r>
          </a:p>
          <a:p>
            <a:r>
              <a:rPr lang="en-US" dirty="0" smtClean="0"/>
              <a:t>2001  </a:t>
            </a:r>
            <a:r>
              <a:rPr lang="en-US" sz="800" strike="sngStrike" dirty="0" err="1" smtClean="0"/>
              <a:t>Hanedlstr.</a:t>
            </a:r>
            <a:r>
              <a:rPr lang="en-US" dirty="0" err="1" smtClean="0"/>
              <a:t>St</a:t>
            </a:r>
            <a:r>
              <a:rPr lang="en-US" dirty="0" smtClean="0"/>
              <a:t> Nick[]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291402" y="4331063"/>
            <a:ext cx="144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SQ.INT.</a:t>
            </a:r>
            <a:r>
              <a:rPr lang="en-US" sz="800" strike="sngStrike" dirty="0" err="1" smtClean="0"/>
              <a:t>halfwayhouse</a:t>
            </a:r>
            <a:endParaRPr lang="en-US" sz="800" strike="sngStrike" dirty="0"/>
          </a:p>
        </p:txBody>
      </p:sp>
      <p:sp>
        <p:nvSpPr>
          <p:cNvPr id="111" name="TextBox 110"/>
          <p:cNvSpPr txBox="1"/>
          <p:nvPr/>
        </p:nvSpPr>
        <p:spPr>
          <a:xfrm>
            <a:off x="1733976" y="4394158"/>
            <a:ext cx="1459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“Valley View”</a:t>
            </a:r>
            <a:endParaRPr lang="en-US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58" y="4058402"/>
            <a:ext cx="653954" cy="639550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 flipV="1">
            <a:off x="9158068" y="4024111"/>
            <a:ext cx="1822910" cy="857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540" y="4128450"/>
            <a:ext cx="563202" cy="565716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>
            <a:off x="8914790" y="4128450"/>
            <a:ext cx="1188145" cy="753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702344" y="4740739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endParaRPr lang="en-US" b="1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553" y="4128450"/>
            <a:ext cx="904346" cy="50643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>
            <a:off x="9067190" y="4280850"/>
            <a:ext cx="2735604" cy="908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29716" y="4032733"/>
            <a:ext cx="1769152" cy="7261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954142" y="4058441"/>
            <a:ext cx="685605" cy="7261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8009" y="6084130"/>
            <a:ext cx="1095509" cy="726777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793" y="5144479"/>
            <a:ext cx="818380" cy="982056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844" y="5133794"/>
            <a:ext cx="814309" cy="985953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876" y="5309757"/>
            <a:ext cx="936008" cy="701103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 flipV="1">
            <a:off x="7077876" y="5190274"/>
            <a:ext cx="1011048" cy="954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8501857" y="5653890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Apple.paybytouch</a:t>
            </a:r>
            <a:endParaRPr lang="en-US" sz="800" strike="sngStrike" dirty="0"/>
          </a:p>
        </p:txBody>
      </p:sp>
      <p:sp>
        <p:nvSpPr>
          <p:cNvPr id="133" name="TextBox 132"/>
          <p:cNvSpPr txBox="1"/>
          <p:nvPr/>
        </p:nvSpPr>
        <p:spPr>
          <a:xfrm>
            <a:off x="8513690" y="5307641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1/4-us.NAMCCHAFE</a:t>
            </a:r>
            <a:r>
              <a:rPr lang="en-US" sz="800" strike="sngStrike" dirty="0" smtClean="0"/>
              <a:t>(free pizza).(</a:t>
            </a:r>
            <a:r>
              <a:rPr lang="en-US" sz="800" strike="sngStrike" dirty="0" err="1" smtClean="0"/>
              <a:t>delat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34" name="TextBox 133"/>
          <p:cNvSpPr txBox="1"/>
          <p:nvPr/>
        </p:nvSpPr>
        <p:spPr>
          <a:xfrm>
            <a:off x="10656805" y="5341059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petersson</a:t>
            </a:r>
            <a:endParaRPr lang="en-US" sz="800" strike="sngStrike" dirty="0"/>
          </a:p>
        </p:txBody>
      </p:sp>
      <p:sp>
        <p:nvSpPr>
          <p:cNvPr id="135" name="TextBox 134"/>
          <p:cNvSpPr txBox="1"/>
          <p:nvPr/>
        </p:nvSpPr>
        <p:spPr>
          <a:xfrm>
            <a:off x="10446269" y="5384585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&amp;!1/4</a:t>
            </a:r>
            <a:endParaRPr lang="en-US" sz="800" strike="sngStrike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996885" y="5272415"/>
            <a:ext cx="4601983" cy="7261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91" y="5944515"/>
            <a:ext cx="407208" cy="619762"/>
          </a:xfrm>
          <a:prstGeom prst="rect">
            <a:avLst/>
          </a:prstGeom>
        </p:spPr>
      </p:pic>
      <p:cxnSp>
        <p:nvCxnSpPr>
          <p:cNvPr id="139" name="Straight Connector 138"/>
          <p:cNvCxnSpPr/>
          <p:nvPr/>
        </p:nvCxnSpPr>
        <p:spPr>
          <a:xfrm>
            <a:off x="6731390" y="6040846"/>
            <a:ext cx="1357533" cy="303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654" y="6258668"/>
            <a:ext cx="372112" cy="372112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376" y="6132654"/>
            <a:ext cx="678253" cy="678253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989796" y="6040846"/>
            <a:ext cx="724550" cy="7261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962314" y="6056254"/>
            <a:ext cx="724550" cy="7261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9959532" y="5903271"/>
            <a:ext cx="1243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Niel</a:t>
            </a:r>
            <a:r>
              <a:rPr lang="en-US" dirty="0" smtClean="0"/>
              <a:t>[]</a:t>
            </a:r>
            <a:endParaRPr lang="en-US" dirty="0"/>
          </a:p>
        </p:txBody>
      </p:sp>
      <p:sp>
        <p:nvSpPr>
          <p:cNvPr id="145" name="Rectangle 144"/>
          <p:cNvSpPr/>
          <p:nvPr/>
        </p:nvSpPr>
        <p:spPr>
          <a:xfrm>
            <a:off x="9158068" y="5944515"/>
            <a:ext cx="911455" cy="2710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146" name="TextBox 145"/>
          <p:cNvSpPr txBox="1"/>
          <p:nvPr/>
        </p:nvSpPr>
        <p:spPr>
          <a:xfrm flipH="1">
            <a:off x="10303355" y="6010860"/>
            <a:ext cx="188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Second income</a:t>
            </a:r>
            <a:endParaRPr lang="en-US" sz="800" strike="sngStrike" dirty="0"/>
          </a:p>
        </p:txBody>
      </p:sp>
      <p:sp>
        <p:nvSpPr>
          <p:cNvPr id="147" name="TextBox 146"/>
          <p:cNvSpPr txBox="1"/>
          <p:nvPr/>
        </p:nvSpPr>
        <p:spPr>
          <a:xfrm>
            <a:off x="6946333" y="6598495"/>
            <a:ext cx="21611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1991 ?</a:t>
            </a:r>
            <a:r>
              <a:rPr lang="en-US" sz="800" dirty="0" err="1" smtClean="0"/>
              <a:t>HOMCE:MAHTEW.St</a:t>
            </a:r>
            <a:r>
              <a:rPr lang="en-US" sz="800" dirty="0" smtClean="0"/>
              <a:t>. </a:t>
            </a:r>
            <a:r>
              <a:rPr lang="en-US" sz="800" dirty="0" err="1" smtClean="0"/>
              <a:t>Andew.</a:t>
            </a:r>
            <a:r>
              <a:rPr lang="en-US" sz="800" strike="sngStrike" dirty="0" err="1" smtClean="0"/>
              <a:t>appletouch</a:t>
            </a:r>
            <a:endParaRPr lang="en-US" sz="800" strike="sngStrike" dirty="0"/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93" y="5950918"/>
            <a:ext cx="365094" cy="363471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>
            <a:off x="663719" y="4728493"/>
            <a:ext cx="11404209" cy="64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>
            <a:off x="738893" y="5035213"/>
            <a:ext cx="11404209" cy="64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3373518" y="6177483"/>
            <a:ext cx="2734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FBI:WMD:CITY(GREE:ROSS)</a:t>
            </a:r>
          </a:p>
          <a:p>
            <a:r>
              <a:rPr lang="en-US" dirty="0" smtClean="0"/>
              <a:t>IPX FB:WMD:STORE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54159" y="6642556"/>
            <a:ext cx="2470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12:55PM !FBI:WMD 0.001 </a:t>
            </a:r>
            <a:r>
              <a:rPr lang="en-US" sz="800" strike="sngStrike" dirty="0" err="1" smtClean="0"/>
              <a:t>apple.ring</a:t>
            </a:r>
            <a:r>
              <a:rPr lang="en-US" sz="800" dirty="0" smtClean="0"/>
              <a:t> </a:t>
            </a:r>
            <a:r>
              <a:rPr lang="en-US" sz="800" dirty="0" err="1" smtClean="0"/>
              <a:t>KOCHEMAN.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504" y="4800152"/>
            <a:ext cx="12143102" cy="21857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/>
          <p:nvPr/>
        </p:nvCxnSpPr>
        <p:spPr>
          <a:xfrm flipV="1">
            <a:off x="3505381" y="2138938"/>
            <a:ext cx="269055" cy="495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6197" y="1019029"/>
            <a:ext cx="11930358" cy="36209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8" name="Title 1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G.INT(</a:t>
            </a:r>
            <a:r>
              <a:rPr lang="en-US" dirty="0" err="1" smtClean="0"/>
              <a:t>Gott</a:t>
            </a:r>
            <a:r>
              <a:rPr lang="en-US" dirty="0" smtClean="0"/>
              <a:t>).CPVA.NAMCE CHANGE(Notes)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97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62" y="1207293"/>
            <a:ext cx="810222" cy="66899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075765" y="1048871"/>
            <a:ext cx="1922929" cy="1169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00" y="1207293"/>
            <a:ext cx="552730" cy="66772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-162065" y="1048871"/>
            <a:ext cx="1922929" cy="1169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9400" y="2218765"/>
            <a:ext cx="106574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68318" y="978931"/>
            <a:ext cx="10771026" cy="10746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75765" y="2393576"/>
            <a:ext cx="2589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KOCHEMAN:   </a:t>
            </a:r>
            <a:r>
              <a:rPr lang="en-US" sz="800" strike="sngStrike" dirty="0" smtClean="0"/>
              <a:t>Steve.meiers@gmail.com</a:t>
            </a:r>
            <a:endParaRPr lang="en-US" sz="800" strike="sngStrik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68318" y="2302812"/>
            <a:ext cx="10771026" cy="5508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799400" y="3043518"/>
            <a:ext cx="106574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532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-5862" y="696815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811" y="1631844"/>
            <a:ext cx="530461" cy="60402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321169" y="1631844"/>
            <a:ext cx="3547403" cy="914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533" y="1572778"/>
            <a:ext cx="507611" cy="66309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462339" y="1572777"/>
            <a:ext cx="3547403" cy="914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930882" y="1621471"/>
            <a:ext cx="607143" cy="6630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30533" y="1572776"/>
            <a:ext cx="607143" cy="6630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6575" y="163184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Joe?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87" y="2487187"/>
            <a:ext cx="507611" cy="66309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53387" y="2487185"/>
            <a:ext cx="607143" cy="6630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25218" y="1572776"/>
            <a:ext cx="1540606" cy="11000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858" y="1334406"/>
            <a:ext cx="537799" cy="5364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12575" y="3288321"/>
            <a:ext cx="524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12:57PM </a:t>
            </a:r>
            <a:r>
              <a:rPr lang="en-US" sz="800" strike="sngStrike" dirty="0" smtClean="0"/>
              <a:t>caption </a:t>
            </a:r>
            <a:r>
              <a:rPr lang="en-US" sz="800" strike="sngStrike" dirty="0" err="1" smtClean="0"/>
              <a:t>amecar</a:t>
            </a:r>
            <a:r>
              <a:rPr lang="en-US" sz="800" strike="sngStrike" dirty="0" smtClean="0"/>
              <a:t> </a:t>
            </a:r>
            <a:r>
              <a:rPr lang="en-US" dirty="0" smtClean="0"/>
              <a:t>FIB::WMD:SANTA:CURZ COURT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062" y="3000802"/>
            <a:ext cx="668288" cy="66828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858062" y="2818732"/>
            <a:ext cx="903723" cy="11905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58062" y="3000801"/>
            <a:ext cx="668288" cy="6682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15858" y="3000801"/>
            <a:ext cx="5142672" cy="6682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0833" y="187086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July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080825" y="2089048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913" y="1663884"/>
            <a:ext cx="244966" cy="27893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5689890" y="1334406"/>
            <a:ext cx="388042" cy="78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937" y="1579291"/>
            <a:ext cx="582743" cy="38849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30593" y="1535900"/>
            <a:ext cx="607045" cy="12079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931" y="1572776"/>
            <a:ext cx="496998" cy="74009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010234" y="1295661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don’t agree wit this</a:t>
            </a:r>
            <a:endParaRPr lang="en-US" sz="800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54" y="1862120"/>
            <a:ext cx="574537" cy="574537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8187397" y="1663884"/>
            <a:ext cx="1041009" cy="10089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608234" y="1535900"/>
            <a:ext cx="2025748" cy="9752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309923" y="1436774"/>
            <a:ext cx="747283" cy="3797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654" y="1289408"/>
            <a:ext cx="1271163" cy="35845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07" y="3964434"/>
            <a:ext cx="1271163" cy="35845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105" y="4458374"/>
            <a:ext cx="474782" cy="540627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>
            <a:off x="2357247" y="4421630"/>
            <a:ext cx="1417570" cy="13168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967528" y="4513243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Lets get high, man</a:t>
            </a:r>
            <a:endParaRPr lang="en-US" sz="800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421" y="3931138"/>
            <a:ext cx="1272951" cy="1148892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865289" y="4322890"/>
            <a:ext cx="49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Pot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549" y="3956608"/>
            <a:ext cx="800847" cy="120345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40" y="4665153"/>
            <a:ext cx="674418" cy="500626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5488025" y="4620965"/>
            <a:ext cx="1168524" cy="651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708711" y="4633731"/>
            <a:ext cx="741823" cy="6390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272737" y="4440872"/>
            <a:ext cx="741823" cy="6390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744326" y="3668678"/>
            <a:ext cx="352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!41.JFK.BULETSHOOET.24A.”!PENG”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6362541" y="3964434"/>
            <a:ext cx="1357105" cy="1115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5176168" y="4413692"/>
            <a:ext cx="493867" cy="144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150374" y="5160067"/>
            <a:ext cx="6600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Pots/</a:t>
            </a:r>
            <a:r>
              <a:rPr lang="en-US" strike="sngStrike" dirty="0" err="1" smtClean="0"/>
              <a:t>dammer</a:t>
            </a:r>
            <a:r>
              <a:rPr lang="en-US" strike="sngStrike" dirty="0" smtClean="0"/>
              <a:t> Tor: Phone(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att&amp;t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parnter</a:t>
            </a:r>
            <a:r>
              <a:rPr lang="en-US" strike="sngStrike" dirty="0" smtClean="0"/>
              <a:t>) Mother Pots(dam)</a:t>
            </a:r>
            <a:endParaRPr lang="en-US" strike="sngStrike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627300" y="3903295"/>
            <a:ext cx="1007055" cy="13694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30533" y="3750555"/>
            <a:ext cx="10020046" cy="17788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1462339" y="3528203"/>
            <a:ext cx="10621809" cy="60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703" y="5807667"/>
            <a:ext cx="684539" cy="461374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007192" y="5738515"/>
            <a:ext cx="2392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nonPolcieTexasNA</a:t>
            </a:r>
            <a:r>
              <a:rPr lang="en-US" dirty="0" smtClean="0"/>
              <a:t>(</a:t>
            </a:r>
            <a:r>
              <a:rPr lang="en-US" dirty="0" err="1" smtClean="0"/>
              <a:t>bbq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LANLGEY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3774817" y="5756017"/>
            <a:ext cx="837758" cy="457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308021" y="6238858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Anselm Reservoir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645671" y="5607035"/>
            <a:ext cx="8274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“Hidden Wells”</a:t>
            </a:r>
            <a:endParaRPr lang="en-US" sz="800" strike="sngStrike" dirty="0"/>
          </a:p>
        </p:txBody>
      </p:sp>
      <p:sp>
        <p:nvSpPr>
          <p:cNvPr id="76" name="Isosceles Triangle 75"/>
          <p:cNvSpPr/>
          <p:nvPr/>
        </p:nvSpPr>
        <p:spPr>
          <a:xfrm>
            <a:off x="7531370" y="5710488"/>
            <a:ext cx="402808" cy="503260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052507" y="5984882"/>
            <a:ext cx="655394" cy="4386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>
            <a:off x="7417060" y="5756017"/>
            <a:ext cx="40336" cy="85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8876690" y="5714684"/>
            <a:ext cx="40336" cy="85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444742" y="5622299"/>
            <a:ext cx="1379985" cy="9858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90143" y="5795023"/>
            <a:ext cx="2074954" cy="8023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509359" y="5681773"/>
            <a:ext cx="1300871" cy="8023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Arrow Connector 87"/>
          <p:cNvCxnSpPr>
            <a:endCxn id="84" idx="1"/>
          </p:cNvCxnSpPr>
          <p:nvPr/>
        </p:nvCxnSpPr>
        <p:spPr>
          <a:xfrm>
            <a:off x="4400091" y="5807667"/>
            <a:ext cx="890052" cy="388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022091" y="5979991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Stinston</a:t>
            </a:r>
            <a:r>
              <a:rPr lang="en-US" dirty="0" smtClean="0"/>
              <a:t> Beach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093028" y="5764554"/>
            <a:ext cx="1300871" cy="8023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664292" y="5730129"/>
            <a:ext cx="1300871" cy="8023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9592234" y="649095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dirty="0" smtClean="0"/>
              <a:t>: </a:t>
            </a:r>
            <a:r>
              <a:rPr lang="en-US" sz="800" strike="sngStrike" dirty="0" err="1" smtClean="0"/>
              <a:t>nielson</a:t>
            </a:r>
            <a:r>
              <a:rPr lang="en-US" sz="800" strike="sngStrike" dirty="0" smtClean="0"/>
              <a:t> jack </a:t>
            </a:r>
            <a:r>
              <a:rPr lang="en-US" sz="800" strike="sngStrike" dirty="0" err="1" smtClean="0"/>
              <a:t>johons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pankcake</a:t>
            </a:r>
            <a:r>
              <a:rPr lang="en-US" sz="800" strike="sngStrike" dirty="0" smtClean="0"/>
              <a:t>; 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512966" y="6575744"/>
            <a:ext cx="2287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FBI:TERRROM </a:t>
            </a:r>
            <a:r>
              <a:rPr lang="en-US" dirty="0" err="1"/>
              <a:t>Olmpics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6037389" y="5467497"/>
            <a:ext cx="288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ATB LABOR CODE/CIVL CODE</a:t>
            </a:r>
            <a:endParaRPr lang="en-US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7056972" y="5770479"/>
            <a:ext cx="130222" cy="253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>
            <a:endCxn id="85" idx="1"/>
          </p:cNvCxnSpPr>
          <p:nvPr/>
        </p:nvCxnSpPr>
        <p:spPr>
          <a:xfrm flipH="1">
            <a:off x="7509359" y="5699169"/>
            <a:ext cx="104414" cy="383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5792346" y="525222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3737038" y="5668354"/>
            <a:ext cx="1775928" cy="126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135271" y="5816503"/>
            <a:ext cx="2310380" cy="6385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64551" y="5816153"/>
            <a:ext cx="26730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</a:t>
            </a:r>
          </a:p>
          <a:p>
            <a:r>
              <a:rPr lang="en-US" strike="sngStrike" dirty="0" smtClean="0"/>
              <a:t> China Camp</a:t>
            </a:r>
          </a:p>
          <a:p>
            <a:r>
              <a:rPr lang="en-US" strike="sngStrike" dirty="0" err="1" smtClean="0"/>
              <a:t>Gheo</a:t>
            </a:r>
            <a:r>
              <a:rPr lang="en-US" strike="sngStrike" dirty="0" smtClean="0"/>
              <a:t>(dell, </a:t>
            </a:r>
            <a:r>
              <a:rPr lang="en-US" strike="sngStrike" dirty="0" err="1" smtClean="0"/>
              <a:t>heitcamp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uew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03" name="Rectangle 102"/>
          <p:cNvSpPr/>
          <p:nvPr/>
        </p:nvSpPr>
        <p:spPr>
          <a:xfrm>
            <a:off x="1427473" y="5867082"/>
            <a:ext cx="1423403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AUSCHSIWTZ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358036" y="538311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other</a:t>
            </a:r>
            <a:endParaRPr lang="en-US" strike="sngStrike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1642" y="3705181"/>
            <a:ext cx="11930358" cy="31826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34016" y="1111408"/>
            <a:ext cx="11930358" cy="25166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Title 10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SQ.CPVA.§187.PREA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43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-5862" y="696815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6" y="2471359"/>
            <a:ext cx="1703274" cy="105782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17" y="1149083"/>
            <a:ext cx="1037407" cy="98420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19" y="1273843"/>
            <a:ext cx="797987" cy="10424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674926" y="1119691"/>
            <a:ext cx="1906366" cy="90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581292" y="1530420"/>
            <a:ext cx="116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Schrooms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90867" y="2855742"/>
            <a:ext cx="374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This is a wonder person, he is a hippie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2678027" y="142882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3708" y="1308724"/>
            <a:ext cx="933333" cy="60952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9117400" y="1207293"/>
            <a:ext cx="1925738" cy="1108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961070" y="1119691"/>
            <a:ext cx="4402427" cy="9374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82" y="2410733"/>
            <a:ext cx="1037407" cy="8900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833126" y="5526447"/>
            <a:ext cx="24529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had to smoked </a:t>
            </a:r>
            <a:r>
              <a:rPr lang="en-US" sz="800" strike="sngStrike" dirty="0" err="1" smtClean="0"/>
              <a:t>ciggreest</a:t>
            </a:r>
            <a:r>
              <a:rPr lang="en-US" sz="800" strike="sngStrike" dirty="0" smtClean="0"/>
              <a:t> that is worse than </a:t>
            </a:r>
            <a:r>
              <a:rPr lang="en-US" sz="800" strike="sngStrike" dirty="0" err="1" smtClean="0"/>
              <a:t>herion</a:t>
            </a:r>
            <a:endParaRPr lang="en-US" sz="8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6" y="1207294"/>
            <a:ext cx="1703274" cy="110896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89876" y="2316259"/>
            <a:ext cx="11411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813" y="2524134"/>
            <a:ext cx="797987" cy="104241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612043" y="270185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9036" y="1191160"/>
            <a:ext cx="11639626" cy="12117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6192" y="4356713"/>
            <a:ext cx="11500623" cy="12117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455877" y="2456417"/>
            <a:ext cx="797347" cy="844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11502" y="3776955"/>
            <a:ext cx="11411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13" y="3935956"/>
            <a:ext cx="492981" cy="74081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585" y="3915576"/>
            <a:ext cx="725658" cy="72565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2419643" y="3627010"/>
            <a:ext cx="1322363" cy="1338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798277" y="3883528"/>
            <a:ext cx="192590" cy="7932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164037" y="3926901"/>
            <a:ext cx="1586110" cy="7498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304800" y="4080843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Gus and Roses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4087209" y="3898158"/>
            <a:ext cx="212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41.Angiea.St. Francis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181686" y="4080843"/>
            <a:ext cx="1011464" cy="560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81697" y="4641234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Angela.patricia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42" y="4121898"/>
            <a:ext cx="541944" cy="54194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834494" y="4080843"/>
            <a:ext cx="1672319" cy="8850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00253" y="4824947"/>
            <a:ext cx="443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</a:t>
            </a:r>
            <a:r>
              <a:rPr lang="en-US" dirty="0" err="1" smtClean="0"/>
              <a:t>.</a:t>
            </a:r>
            <a:r>
              <a:rPr lang="en-US" strike="sngStrike" dirty="0" err="1" smtClean="0"/>
              <a:t>Gorb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dell,vodaphone</a:t>
            </a:r>
            <a:r>
              <a:rPr lang="en-US" strike="sngStrike" dirty="0" smtClean="0"/>
              <a:t>)</a:t>
            </a:r>
            <a:r>
              <a:rPr lang="en-US" dirty="0" smtClean="0"/>
              <a:t>  </a:t>
            </a:r>
            <a:r>
              <a:rPr lang="en-US" sz="800" strike="sngStrike" dirty="0" smtClean="0"/>
              <a:t>!IBM </a:t>
            </a:r>
            <a:r>
              <a:rPr lang="en-US" sz="800" strike="sngStrike" dirty="0" err="1" smtClean="0"/>
              <a:t>SWAT.</a:t>
            </a:r>
            <a:r>
              <a:rPr lang="en-US" dirty="0" err="1" smtClean="0"/>
              <a:t>GOV.</a:t>
            </a:r>
            <a:r>
              <a:rPr lang="en-US" sz="800" strike="sngStrike" dirty="0" err="1" smtClean="0"/>
              <a:t>Donovan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stevens</a:t>
            </a:r>
            <a:endParaRPr lang="en-US" sz="800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35" y="5519494"/>
            <a:ext cx="449676" cy="27886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535" y="5509501"/>
            <a:ext cx="480524" cy="297992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742" y="5519494"/>
            <a:ext cx="480524" cy="297992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208" y="5795134"/>
            <a:ext cx="753585" cy="501477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896" y="5533086"/>
            <a:ext cx="480524" cy="297992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11" y="5867574"/>
            <a:ext cx="480524" cy="297992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871" y="5876907"/>
            <a:ext cx="480524" cy="297992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731314" y="5526447"/>
            <a:ext cx="2305381" cy="6995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TextBox 154"/>
          <p:cNvSpPr txBox="1"/>
          <p:nvPr/>
        </p:nvSpPr>
        <p:spPr>
          <a:xfrm>
            <a:off x="3807150" y="6375680"/>
            <a:ext cx="2228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DEA</a:t>
            </a:r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Heion</a:t>
            </a:r>
            <a:r>
              <a:rPr lang="en-US" sz="1050" strike="sngStrike" dirty="0" smtClean="0"/>
              <a:t>).</a:t>
            </a:r>
            <a:r>
              <a:rPr lang="en-US" sz="1050" dirty="0" err="1" smtClean="0"/>
              <a:t>nonPolcieShippingLogical</a:t>
            </a:r>
            <a:endParaRPr lang="en-US" sz="1050" dirty="0"/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314" y="6296802"/>
            <a:ext cx="651724" cy="433693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73" y="6300532"/>
            <a:ext cx="608421" cy="416507"/>
          </a:xfrm>
          <a:prstGeom prst="rect">
            <a:avLst/>
          </a:prstGeom>
        </p:spPr>
      </p:pic>
      <p:cxnSp>
        <p:nvCxnSpPr>
          <p:cNvPr id="160" name="Straight Connector 159"/>
          <p:cNvCxnSpPr/>
          <p:nvPr/>
        </p:nvCxnSpPr>
        <p:spPr>
          <a:xfrm flipV="1">
            <a:off x="7798563" y="6160632"/>
            <a:ext cx="470194" cy="895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 flipV="1">
            <a:off x="8512133" y="6182525"/>
            <a:ext cx="626516" cy="74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735923" y="6258406"/>
            <a:ext cx="2305381" cy="5329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079" y="5882426"/>
            <a:ext cx="527654" cy="351130"/>
          </a:xfrm>
          <a:prstGeom prst="rect">
            <a:avLst/>
          </a:prstGeom>
        </p:spPr>
      </p:pic>
      <p:cxnSp>
        <p:nvCxnSpPr>
          <p:cNvPr id="164" name="Straight Connector 163"/>
          <p:cNvCxnSpPr/>
          <p:nvPr/>
        </p:nvCxnSpPr>
        <p:spPr>
          <a:xfrm>
            <a:off x="4818719" y="5882426"/>
            <a:ext cx="1120304" cy="332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>
            <a:off x="4467149" y="5646412"/>
            <a:ext cx="314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VIRGIINA.</a:t>
            </a:r>
            <a:r>
              <a:rPr lang="en-US" sz="800" strike="sngStrike" dirty="0" err="1" smtClean="0"/>
              <a:t>level</a:t>
            </a:r>
            <a:r>
              <a:rPr lang="en-US" dirty="0" err="1" smtClean="0"/>
              <a:t>.VIRIGN.MARY.CPVA</a:t>
            </a:r>
            <a:endParaRPr lang="en-US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991418" y="5925892"/>
            <a:ext cx="585315" cy="3597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7" name="TextBox 166"/>
          <p:cNvSpPr txBox="1"/>
          <p:nvPr/>
        </p:nvSpPr>
        <p:spPr>
          <a:xfrm>
            <a:off x="5548713" y="5904628"/>
            <a:ext cx="2018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Ibm.damielr.partner.profils.christian</a:t>
            </a:r>
            <a:r>
              <a:rPr lang="en-US" sz="800" dirty="0" smtClean="0"/>
              <a:t> frankly</a:t>
            </a:r>
            <a:endParaRPr lang="en-US" sz="800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489876" y="5237128"/>
            <a:ext cx="11411392" cy="49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588003" y="5796625"/>
            <a:ext cx="676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Joyti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Joyti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39584" y="5241975"/>
            <a:ext cx="325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MYERS.v2:FBI:KIDNAPPING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26" y="5667735"/>
            <a:ext cx="1020480" cy="68032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1584889" y="5751736"/>
            <a:ext cx="710390" cy="7150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25091" y="5704825"/>
            <a:ext cx="568060" cy="6995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752395" y="5228435"/>
            <a:ext cx="1726114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David and </a:t>
            </a:r>
            <a:r>
              <a:rPr lang="en-US" dirty="0" err="1" smtClean="0">
                <a:solidFill>
                  <a:schemeClr val="bg1"/>
                </a:solidFill>
              </a:rPr>
              <a:t>Golah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89866" y="5221796"/>
            <a:ext cx="62747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</a:rPr>
              <a:t>VISA</a:t>
            </a:r>
            <a:endParaRPr lang="en-US" b="1" dirty="0">
              <a:solidFill>
                <a:srgbClr val="FFFF00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>
            <a:off x="7628109" y="5194279"/>
            <a:ext cx="1534174" cy="547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44062" y="6629596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$2000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-12819" y="59069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736" y="5707469"/>
            <a:ext cx="849824" cy="475901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720483" y="5591128"/>
            <a:ext cx="1174089" cy="875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240" y="6380438"/>
            <a:ext cx="1069324" cy="418036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133" y="6506496"/>
            <a:ext cx="1069324" cy="418036"/>
          </a:xfrm>
          <a:prstGeom prst="rect">
            <a:avLst/>
          </a:prstGeom>
        </p:spPr>
      </p:pic>
      <p:sp>
        <p:nvSpPr>
          <p:cNvPr id="66" name="Oval 65"/>
          <p:cNvSpPr/>
          <p:nvPr/>
        </p:nvSpPr>
        <p:spPr>
          <a:xfrm>
            <a:off x="3341999" y="6392216"/>
            <a:ext cx="343362" cy="3057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3224484" y="6270809"/>
            <a:ext cx="700640" cy="65372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181686" y="5426641"/>
            <a:ext cx="2563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In front of </a:t>
            </a:r>
            <a:r>
              <a:rPr lang="en-US" sz="800" strike="sngStrike" dirty="0" err="1" smtClean="0"/>
              <a:t>police.</a:t>
            </a:r>
            <a:r>
              <a:rPr lang="en-US" dirty="0" err="1" smtClean="0"/>
              <a:t>AIRPORT</a:t>
            </a:r>
            <a:r>
              <a:rPr lang="en-US" dirty="0" smtClean="0"/>
              <a:t>&gt;DEA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1368259" y="5458591"/>
            <a:ext cx="638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!41.St. Rita</a:t>
            </a:r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6736504" y="5221796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endParaRPr lang="en-US" dirty="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27962" y="5234489"/>
            <a:ext cx="8266732" cy="16880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3980" y="5257698"/>
            <a:ext cx="3373358" cy="16880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4" name="Picture 17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9494" y="3935956"/>
            <a:ext cx="547472" cy="78118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02990" y="4724163"/>
            <a:ext cx="15199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Grohacev</a:t>
            </a:r>
            <a:r>
              <a:rPr lang="en-US" sz="800" strike="sngStrike" dirty="0" smtClean="0"/>
              <a:t>(who is </a:t>
            </a:r>
            <a:r>
              <a:rPr lang="en-US" sz="800" strike="sngStrike" dirty="0" err="1" smtClean="0"/>
              <a:t>god?micheala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67493" y="3893597"/>
            <a:ext cx="1600252" cy="7731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64558" y="3905787"/>
            <a:ext cx="11458336" cy="12167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5755" y="2425864"/>
            <a:ext cx="11458336" cy="12167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itle 7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 (!HOMCIDE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herion,lsd,crack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4102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-5862" y="696815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09256" y="1853626"/>
            <a:ext cx="3879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In front of </a:t>
            </a:r>
            <a:r>
              <a:rPr lang="en-US" strike="sngStrike" dirty="0" err="1"/>
              <a:t>police.</a:t>
            </a:r>
            <a:r>
              <a:rPr lang="en-US" dirty="0" err="1"/>
              <a:t>AIRPORT</a:t>
            </a:r>
            <a:r>
              <a:rPr lang="en-US" dirty="0"/>
              <a:t>&gt;DEA</a:t>
            </a:r>
            <a:r>
              <a:rPr lang="en-US" strike="sngStrike" dirty="0"/>
              <a:t>(</a:t>
            </a:r>
            <a:r>
              <a:rPr lang="en-US" strike="sngStrike" dirty="0" err="1"/>
              <a:t>herion</a:t>
            </a:r>
            <a:r>
              <a:rPr lang="en-US" strike="sngStrike" dirty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09256" y="1207295"/>
            <a:ext cx="3734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Joyti</a:t>
            </a:r>
            <a:r>
              <a:rPr lang="en-US" dirty="0" smtClean="0"/>
              <a:t> </a:t>
            </a:r>
            <a:r>
              <a:rPr lang="en-US" dirty="0" err="1" smtClean="0"/>
              <a:t>herion</a:t>
            </a:r>
            <a:r>
              <a:rPr lang="en-US" dirty="0" smtClean="0"/>
              <a:t> from </a:t>
            </a:r>
            <a:r>
              <a:rPr lang="en-US" dirty="0" err="1" smtClean="0"/>
              <a:t>afgnasin</a:t>
            </a:r>
            <a:endParaRPr lang="en-US" dirty="0" smtClean="0"/>
          </a:p>
          <a:p>
            <a:r>
              <a:rPr lang="en-US" dirty="0" err="1" smtClean="0"/>
              <a:t>Jyoti</a:t>
            </a:r>
            <a:r>
              <a:rPr lang="en-US" dirty="0" smtClean="0"/>
              <a:t> FBI:WMD for </a:t>
            </a:r>
            <a:r>
              <a:rPr lang="en-US" dirty="0" err="1" smtClean="0"/>
              <a:t>Indai</a:t>
            </a:r>
            <a:r>
              <a:rPr lang="en-US" dirty="0" smtClean="0"/>
              <a:t> in </a:t>
            </a:r>
            <a:r>
              <a:rPr lang="en-US" dirty="0" err="1" smtClean="0"/>
              <a:t>Afgantstain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09256" y="1207294"/>
            <a:ext cx="4107470" cy="11208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109256" y="1097282"/>
            <a:ext cx="731223" cy="756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25693" y="1207293"/>
            <a:ext cx="4107470" cy="11208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73704" y="1207292"/>
            <a:ext cx="1990448" cy="11208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2188" y="158305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90394" y="2433711"/>
            <a:ext cx="11212400" cy="2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510998" y="3970024"/>
            <a:ext cx="11212400" cy="2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590394" y="5177643"/>
            <a:ext cx="11212400" cy="2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704" y="2553068"/>
            <a:ext cx="729555" cy="47499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858901" y="2467742"/>
            <a:ext cx="983641" cy="64593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579" y="2562911"/>
            <a:ext cx="552904" cy="47435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34482" y="2559102"/>
            <a:ext cx="26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go put my </a:t>
            </a:r>
            <a:r>
              <a:rPr lang="en-US" strike="sngStrike" dirty="0" err="1" smtClean="0"/>
              <a:t>eydrops</a:t>
            </a:r>
            <a:r>
              <a:rPr lang="en-US" strike="sngStrike" dirty="0" smtClean="0"/>
              <a:t> in</a:t>
            </a:r>
            <a:endParaRPr lang="en-US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833" y="2585434"/>
            <a:ext cx="795739" cy="51966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586068" y="2433711"/>
            <a:ext cx="1519310" cy="815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99932" y="2427815"/>
            <a:ext cx="3986993" cy="6506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16054" y="2581990"/>
            <a:ext cx="882905" cy="6506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390" y="2662321"/>
            <a:ext cx="739099" cy="49183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7425693" y="288831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orchard park </a:t>
            </a:r>
            <a:endParaRPr lang="en-US" sz="900" dirty="0" smtClean="0"/>
          </a:p>
          <a:p>
            <a:r>
              <a:rPr lang="en-US" sz="900" dirty="0" err="1" smtClean="0"/>
              <a:t>california</a:t>
            </a:r>
            <a:r>
              <a:rPr lang="en-US" sz="900" dirty="0" smtClean="0"/>
              <a:t> </a:t>
            </a:r>
            <a:r>
              <a:rPr lang="en-US" sz="900" dirty="0" err="1"/>
              <a:t>davis</a:t>
            </a:r>
            <a:endParaRPr lang="en-US" sz="900" dirty="0"/>
          </a:p>
        </p:txBody>
      </p:sp>
      <p:sp>
        <p:nvSpPr>
          <p:cNvPr id="29" name="Rectangle 28"/>
          <p:cNvSpPr/>
          <p:nvPr/>
        </p:nvSpPr>
        <p:spPr>
          <a:xfrm>
            <a:off x="7425693" y="2432187"/>
            <a:ext cx="986787" cy="5223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J-10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03543" y="2389407"/>
            <a:ext cx="118891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STANFORD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581393" y="2374436"/>
            <a:ext cx="84388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965130" y="230572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2000</a:t>
            </a:r>
            <a:endParaRPr lang="en-US" sz="900" dirty="0"/>
          </a:p>
        </p:txBody>
      </p:sp>
      <p:sp>
        <p:nvSpPr>
          <p:cNvPr id="33" name="TextBox 32"/>
          <p:cNvSpPr txBox="1"/>
          <p:nvPr/>
        </p:nvSpPr>
        <p:spPr>
          <a:xfrm>
            <a:off x="7946957" y="23057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465190" y="2636309"/>
            <a:ext cx="919865" cy="4991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59153" y="2956025"/>
            <a:ext cx="993965" cy="2936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34482" y="3406682"/>
            <a:ext cx="4204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nonPoliceNSA.41.DEA(</a:t>
            </a:r>
            <a:r>
              <a:rPr lang="en-US" sz="800" strike="sngStrike" dirty="0" err="1" smtClean="0"/>
              <a:t>lsd</a:t>
            </a:r>
            <a:r>
              <a:rPr lang="en-US" sz="800" strike="sngStrike" dirty="0" smtClean="0"/>
              <a:t>)</a:t>
            </a:r>
            <a:r>
              <a:rPr lang="en-US" dirty="0" smtClean="0"/>
              <a:t>.</a:t>
            </a:r>
            <a:r>
              <a:rPr lang="en-US" dirty="0" err="1" smtClean="0"/>
              <a:t>STANFORD.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univeirty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5182856" y="3551257"/>
            <a:ext cx="2075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dea</a:t>
            </a:r>
            <a:r>
              <a:rPr lang="en-US" strike="sngStrike" dirty="0"/>
              <a:t> </a:t>
            </a:r>
            <a:r>
              <a:rPr lang="en-US" strike="sngStrike" dirty="0" err="1"/>
              <a:t>lsd</a:t>
            </a:r>
            <a:r>
              <a:rPr lang="en-US" strike="sngStrike" dirty="0"/>
              <a:t> drop putting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458" y="3426997"/>
            <a:ext cx="371754" cy="50922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4965130" y="3406682"/>
            <a:ext cx="3841245" cy="479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579869" y="3565941"/>
            <a:ext cx="1386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Dr. Albert Hoffman  </a:t>
            </a:r>
            <a:r>
              <a:rPr lang="en-US" sz="800" strike="sngStrike" dirty="0" err="1" smtClean="0"/>
              <a:t>schwzier</a:t>
            </a:r>
            <a:endParaRPr lang="en-US" sz="800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989229" y="3406682"/>
            <a:ext cx="966906" cy="67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595116" y="3563727"/>
            <a:ext cx="4171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CPVA.ATOMCLOCK(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(post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anglea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709" y="2520518"/>
            <a:ext cx="644576" cy="48343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 flipV="1">
            <a:off x="8390251" y="2389407"/>
            <a:ext cx="752460" cy="78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931345" y="256291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998697" y="3083643"/>
            <a:ext cx="1929199" cy="10596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57" y="4093985"/>
            <a:ext cx="956107" cy="956107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12" y="2414700"/>
            <a:ext cx="394031" cy="394031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708" y="4211590"/>
            <a:ext cx="492056" cy="25842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163750" y="4194758"/>
            <a:ext cx="10342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Hows</a:t>
            </a:r>
            <a:r>
              <a:rPr lang="en-US" sz="800" strike="sngStrike" dirty="0" smtClean="0"/>
              <a:t> Jim Morrison?</a:t>
            </a:r>
            <a:endParaRPr lang="en-US" sz="8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443" y="4092709"/>
            <a:ext cx="338518" cy="509421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1595116" y="4092709"/>
            <a:ext cx="839366" cy="634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990" y="4115048"/>
            <a:ext cx="612113" cy="45437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07" y="4148003"/>
            <a:ext cx="386041" cy="51076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2434482" y="4302480"/>
            <a:ext cx="210208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70167" y="4079631"/>
            <a:ext cx="443344" cy="5944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022567" y="4232031"/>
            <a:ext cx="443344" cy="5944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138" y="4210296"/>
            <a:ext cx="309682" cy="404539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5886925" y="4079631"/>
            <a:ext cx="957200" cy="48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4" name="Picture 16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57" y="4280712"/>
            <a:ext cx="492056" cy="258427"/>
          </a:xfrm>
          <a:prstGeom prst="rect">
            <a:avLst/>
          </a:prstGeom>
        </p:spPr>
      </p:pic>
      <p:cxnSp>
        <p:nvCxnSpPr>
          <p:cNvPr id="165" name="Straight Connector 164"/>
          <p:cNvCxnSpPr/>
          <p:nvPr/>
        </p:nvCxnSpPr>
        <p:spPr>
          <a:xfrm flipV="1">
            <a:off x="6301289" y="4233443"/>
            <a:ext cx="957200" cy="48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375" y="4159029"/>
            <a:ext cx="1122664" cy="63168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710" y="4151971"/>
            <a:ext cx="608772" cy="40584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25927" y="4271099"/>
            <a:ext cx="245208" cy="331031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7695028" y="4271099"/>
            <a:ext cx="476107" cy="343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70800" y="4135379"/>
            <a:ext cx="2284210" cy="5970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5200610" y="4416399"/>
            <a:ext cx="1869847" cy="120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29609" y="6030902"/>
            <a:ext cx="245208" cy="331031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10590883" y="4219927"/>
            <a:ext cx="442528" cy="8375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770070" y="3558941"/>
            <a:ext cx="2284210" cy="5970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12823" y="3028066"/>
            <a:ext cx="1133333" cy="352381"/>
          </a:xfrm>
          <a:prstGeom prst="rect">
            <a:avLst/>
          </a:prstGeom>
        </p:spPr>
      </p:pic>
      <p:pic>
        <p:nvPicPr>
          <p:cNvPr id="169" name="Picture 1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70257" y="5728355"/>
            <a:ext cx="1133333" cy="352381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H="1">
            <a:off x="3725046" y="5317588"/>
            <a:ext cx="28611" cy="928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072833" y="5262159"/>
            <a:ext cx="90158" cy="96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Picture 16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50933" y="5583944"/>
            <a:ext cx="247768" cy="282130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3837455" y="5325856"/>
            <a:ext cx="674724" cy="870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928" y="5631501"/>
            <a:ext cx="663977" cy="373598"/>
          </a:xfrm>
          <a:prstGeom prst="rect">
            <a:avLst/>
          </a:prstGeom>
        </p:spPr>
      </p:pic>
      <p:cxnSp>
        <p:nvCxnSpPr>
          <p:cNvPr id="172" name="Straight Connector 171"/>
          <p:cNvCxnSpPr/>
          <p:nvPr/>
        </p:nvCxnSpPr>
        <p:spPr>
          <a:xfrm>
            <a:off x="10977461" y="4169115"/>
            <a:ext cx="442528" cy="8375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Picture 17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04535" y="6040163"/>
            <a:ext cx="245208" cy="331031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11216" y="5481965"/>
            <a:ext cx="117566" cy="15871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31614" y="5667594"/>
            <a:ext cx="181755" cy="292805"/>
          </a:xfrm>
          <a:prstGeom prst="rect">
            <a:avLst/>
          </a:prstGeom>
        </p:spPr>
      </p:pic>
      <p:pic>
        <p:nvPicPr>
          <p:cNvPr id="175" name="Picture 17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93" y="5742668"/>
            <a:ext cx="177078" cy="176291"/>
          </a:xfrm>
          <a:prstGeom prst="rect">
            <a:avLst/>
          </a:prstGeom>
        </p:spPr>
      </p:pic>
      <p:cxnSp>
        <p:nvCxnSpPr>
          <p:cNvPr id="177" name="Straight Connector 176"/>
          <p:cNvCxnSpPr>
            <a:stCxn id="173" idx="0"/>
          </p:cNvCxnSpPr>
          <p:nvPr/>
        </p:nvCxnSpPr>
        <p:spPr>
          <a:xfrm flipV="1">
            <a:off x="4427139" y="5640679"/>
            <a:ext cx="537991" cy="399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/>
          <p:cNvSpPr/>
          <p:nvPr/>
        </p:nvSpPr>
        <p:spPr>
          <a:xfrm>
            <a:off x="4391027" y="5300470"/>
            <a:ext cx="574103" cy="3020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9" name="Picture 17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13473" y="5911930"/>
            <a:ext cx="457327" cy="457327"/>
          </a:xfrm>
          <a:prstGeom prst="rect">
            <a:avLst/>
          </a:prstGeom>
        </p:spPr>
      </p:pic>
      <p:cxnSp>
        <p:nvCxnSpPr>
          <p:cNvPr id="181" name="Straight Connector 180"/>
          <p:cNvCxnSpPr/>
          <p:nvPr/>
        </p:nvCxnSpPr>
        <p:spPr>
          <a:xfrm>
            <a:off x="5378900" y="5866074"/>
            <a:ext cx="1140490" cy="515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2828394" y="5324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1984</a:t>
            </a:r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5996520" y="5235856"/>
            <a:ext cx="1839529" cy="4312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cxnSp>
        <p:nvCxnSpPr>
          <p:cNvPr id="185" name="Straight Connector 184"/>
          <p:cNvCxnSpPr/>
          <p:nvPr/>
        </p:nvCxnSpPr>
        <p:spPr>
          <a:xfrm flipV="1">
            <a:off x="3626979" y="6011207"/>
            <a:ext cx="746261" cy="341606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/>
          <p:nvPr/>
        </p:nvCxnSpPr>
        <p:spPr>
          <a:xfrm flipV="1">
            <a:off x="4174817" y="6005099"/>
            <a:ext cx="406576" cy="3641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/>
          <p:cNvSpPr/>
          <p:nvPr/>
        </p:nvSpPr>
        <p:spPr>
          <a:xfrm>
            <a:off x="8086108" y="521365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515565" y="5593067"/>
            <a:ext cx="247768" cy="282130"/>
          </a:xfrm>
          <a:prstGeom prst="rect">
            <a:avLst/>
          </a:prstGeom>
        </p:spPr>
      </p:pic>
      <p:pic>
        <p:nvPicPr>
          <p:cNvPr id="192" name="Picture 19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75848" y="5491088"/>
            <a:ext cx="117566" cy="158714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96246" y="5676717"/>
            <a:ext cx="181755" cy="292805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025" y="5751791"/>
            <a:ext cx="177078" cy="176291"/>
          </a:xfrm>
          <a:prstGeom prst="rect">
            <a:avLst/>
          </a:prstGeom>
        </p:spPr>
      </p:pic>
      <p:cxnSp>
        <p:nvCxnSpPr>
          <p:cNvPr id="1024" name="Straight Connector 1023"/>
          <p:cNvCxnSpPr/>
          <p:nvPr/>
        </p:nvCxnSpPr>
        <p:spPr>
          <a:xfrm flipH="1" flipV="1">
            <a:off x="8558905" y="5454632"/>
            <a:ext cx="206675" cy="5987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/>
          <p:cNvCxnSpPr/>
          <p:nvPr/>
        </p:nvCxnSpPr>
        <p:spPr>
          <a:xfrm flipH="1" flipV="1">
            <a:off x="8545709" y="5481965"/>
            <a:ext cx="611808" cy="88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Straight Connector 1028"/>
          <p:cNvCxnSpPr>
            <a:endCxn id="192" idx="3"/>
          </p:cNvCxnSpPr>
          <p:nvPr/>
        </p:nvCxnSpPr>
        <p:spPr>
          <a:xfrm flipH="1" flipV="1">
            <a:off x="8793414" y="5570445"/>
            <a:ext cx="686014" cy="51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102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325" y="6032234"/>
            <a:ext cx="313679" cy="409761"/>
          </a:xfrm>
          <a:prstGeom prst="rect">
            <a:avLst/>
          </a:prstGeom>
        </p:spPr>
      </p:pic>
      <p:cxnSp>
        <p:nvCxnSpPr>
          <p:cNvPr id="203" name="Straight Connector 202"/>
          <p:cNvCxnSpPr/>
          <p:nvPr/>
        </p:nvCxnSpPr>
        <p:spPr>
          <a:xfrm>
            <a:off x="8065966" y="5451500"/>
            <a:ext cx="90158" cy="96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10094915" y="5451500"/>
            <a:ext cx="90158" cy="96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/>
          <p:cNvSpPr txBox="1"/>
          <p:nvPr/>
        </p:nvSpPr>
        <p:spPr>
          <a:xfrm>
            <a:off x="8026656" y="5935112"/>
            <a:ext cx="16898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This is </a:t>
            </a:r>
            <a:r>
              <a:rPr lang="en-US" sz="800" strike="sngStrike" dirty="0" err="1" smtClean="0"/>
              <a:t>exavl</a:t>
            </a:r>
            <a:r>
              <a:rPr lang="en-US" sz="800" strike="sngStrike" dirty="0" smtClean="0"/>
              <a:t> the same as my parents</a:t>
            </a:r>
            <a:endParaRPr lang="en-US" sz="800" strike="sngStrike" dirty="0"/>
          </a:p>
        </p:txBody>
      </p:sp>
      <p:cxnSp>
        <p:nvCxnSpPr>
          <p:cNvPr id="1033" name="Straight Connector 1032"/>
          <p:cNvCxnSpPr/>
          <p:nvPr/>
        </p:nvCxnSpPr>
        <p:spPr>
          <a:xfrm flipV="1">
            <a:off x="8732453" y="5966066"/>
            <a:ext cx="1106137" cy="480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406194" y="5163827"/>
            <a:ext cx="4480340" cy="15896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989998" y="5173795"/>
            <a:ext cx="1848592" cy="15896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1" name="Picture 2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1" y="5457058"/>
            <a:ext cx="956107" cy="956107"/>
          </a:xfrm>
          <a:prstGeom prst="rect">
            <a:avLst/>
          </a:prstGeom>
        </p:spPr>
      </p:pic>
      <p:sp>
        <p:nvSpPr>
          <p:cNvPr id="1035" name="Rectangle 1034"/>
          <p:cNvSpPr/>
          <p:nvPr/>
        </p:nvSpPr>
        <p:spPr>
          <a:xfrm>
            <a:off x="1294062" y="6046797"/>
            <a:ext cx="209544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https://vault.fbi.gov/The%20Doors</a:t>
            </a:r>
          </a:p>
        </p:txBody>
      </p:sp>
      <p:sp>
        <p:nvSpPr>
          <p:cNvPr id="1036" name="TextBox 1035"/>
          <p:cNvSpPr txBox="1"/>
          <p:nvPr/>
        </p:nvSpPr>
        <p:spPr>
          <a:xfrm>
            <a:off x="1833688" y="6237114"/>
            <a:ext cx="529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America</a:t>
            </a:r>
          </a:p>
          <a:p>
            <a:r>
              <a:rPr lang="en-US" sz="800" dirty="0" smtClean="0"/>
              <a:t>England</a:t>
            </a:r>
          </a:p>
          <a:p>
            <a:r>
              <a:rPr lang="en-US" sz="800" dirty="0" smtClean="0"/>
              <a:t>America</a:t>
            </a:r>
            <a:endParaRPr lang="en-US" sz="800" dirty="0"/>
          </a:p>
        </p:txBody>
      </p:sp>
      <p:sp>
        <p:nvSpPr>
          <p:cNvPr id="1037" name="TextBox 1036"/>
          <p:cNvSpPr txBox="1"/>
          <p:nvPr/>
        </p:nvSpPr>
        <p:spPr>
          <a:xfrm>
            <a:off x="2409077" y="6218909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Monkies,beatles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Mondke,bealds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Monkes,bealtes</a:t>
            </a:r>
            <a:endParaRPr lang="en-US" sz="800" strike="sngStrike" dirty="0"/>
          </a:p>
        </p:txBody>
      </p:sp>
      <p:sp>
        <p:nvSpPr>
          <p:cNvPr id="1038" name="TextBox 1037"/>
          <p:cNvSpPr txBox="1"/>
          <p:nvPr/>
        </p:nvSpPr>
        <p:spPr>
          <a:xfrm>
            <a:off x="2985464" y="624665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jim</a:t>
            </a:r>
            <a:endParaRPr lang="en-US" strike="sngStrike" dirty="0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34482" y="6264607"/>
            <a:ext cx="1015994" cy="4437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542909" y="3342319"/>
            <a:ext cx="1354037" cy="27044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853" y="5173795"/>
            <a:ext cx="492981" cy="740818"/>
          </a:xfrm>
          <a:prstGeom prst="rect">
            <a:avLst/>
          </a:prstGeom>
        </p:spPr>
      </p:pic>
      <p:sp>
        <p:nvSpPr>
          <p:cNvPr id="1039" name="TextBox 1038"/>
          <p:cNvSpPr txBox="1"/>
          <p:nvPr/>
        </p:nvSpPr>
        <p:spPr>
          <a:xfrm>
            <a:off x="1817007" y="5144122"/>
            <a:ext cx="49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</a:t>
            </a:r>
            <a:endParaRPr lang="en-US" dirty="0"/>
          </a:p>
        </p:txBody>
      </p:sp>
      <p:cxnSp>
        <p:nvCxnSpPr>
          <p:cNvPr id="1041" name="Straight Connector 1040"/>
          <p:cNvCxnSpPr/>
          <p:nvPr/>
        </p:nvCxnSpPr>
        <p:spPr>
          <a:xfrm>
            <a:off x="1248887" y="5223310"/>
            <a:ext cx="1327865" cy="175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Rectangle 2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242569" y="5173795"/>
            <a:ext cx="1354037" cy="799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42" name="Picture 1041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37" y="5333748"/>
            <a:ext cx="517845" cy="517845"/>
          </a:xfrm>
          <a:prstGeom prst="rect">
            <a:avLst/>
          </a:prstGeom>
        </p:spPr>
      </p:pic>
      <p:cxnSp>
        <p:nvCxnSpPr>
          <p:cNvPr id="1044" name="Straight Connector 1043"/>
          <p:cNvCxnSpPr/>
          <p:nvPr/>
        </p:nvCxnSpPr>
        <p:spPr>
          <a:xfrm flipV="1">
            <a:off x="1098433" y="5313827"/>
            <a:ext cx="1127694" cy="551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6" name="Picture 104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102222" y="5408818"/>
            <a:ext cx="432827" cy="535798"/>
          </a:xfrm>
          <a:prstGeom prst="rect">
            <a:avLst/>
          </a:prstGeom>
        </p:spPr>
      </p:pic>
      <p:sp>
        <p:nvSpPr>
          <p:cNvPr id="228" name="Rectangle 2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253926" y="5157395"/>
            <a:ext cx="1354037" cy="799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47" name="Picture 104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106" y="5250267"/>
            <a:ext cx="1003300" cy="697461"/>
          </a:xfrm>
          <a:prstGeom prst="rect">
            <a:avLst/>
          </a:prstGeom>
        </p:spPr>
      </p:pic>
      <p:sp>
        <p:nvSpPr>
          <p:cNvPr id="1048" name="TextBox 1047"/>
          <p:cNvSpPr txBox="1"/>
          <p:nvPr/>
        </p:nvSpPr>
        <p:spPr>
          <a:xfrm>
            <a:off x="1060869" y="5052123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dont</a:t>
            </a:r>
            <a:endParaRPr lang="en-US" sz="800" strike="sngStrike" dirty="0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71191" y="5294100"/>
            <a:ext cx="10860195" cy="15591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49" name="Picture 104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535" y="5231386"/>
            <a:ext cx="2971800" cy="1543050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120" y="854884"/>
            <a:ext cx="12154880" cy="60031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1" name="Title 105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“Valley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View”Fraunehoffer</a:t>
            </a:r>
            <a:r>
              <a:rPr lang="en-US" baseline="0" dirty="0" smtClean="0"/>
              <a:t>(MP4) 1987 IPX ATOMCLOICK(2000).WAR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0280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-5862" y="696815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6" y="1207293"/>
            <a:ext cx="4810543" cy="27035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055077" y="1477108"/>
            <a:ext cx="5008098" cy="3530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95" y="1311421"/>
            <a:ext cx="2432304" cy="36149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068" y="1308893"/>
            <a:ext cx="2765331" cy="26019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520" y="4052668"/>
            <a:ext cx="1876425" cy="243840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29347" y="1257616"/>
            <a:ext cx="4948080" cy="27950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59" y="981015"/>
            <a:ext cx="1710836" cy="1710836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6547" y="894016"/>
            <a:ext cx="12135453" cy="59639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President Johnson Notes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76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-5862" y="696815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885" y="1258092"/>
            <a:ext cx="1026187" cy="6363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39" y="1246408"/>
            <a:ext cx="737979" cy="7379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59601" y="1308893"/>
            <a:ext cx="18678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</a:t>
            </a:r>
          </a:p>
          <a:p>
            <a:r>
              <a:rPr lang="en-US" sz="800" dirty="0"/>
              <a:t>	</a:t>
            </a:r>
            <a:r>
              <a:rPr lang="en-US" sz="800" strike="sngStrike" dirty="0" err="1" smtClean="0"/>
              <a:t>Moodies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Finanical</a:t>
            </a:r>
            <a:endParaRPr lang="en-US" sz="80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097739" y="1348008"/>
            <a:ext cx="940264" cy="720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4400" y="1308893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205765" y="1246408"/>
            <a:ext cx="629954" cy="7379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80" y="1059788"/>
            <a:ext cx="396607" cy="39660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940495" y="1246409"/>
            <a:ext cx="705425" cy="737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460" y="1347603"/>
            <a:ext cx="675876" cy="35496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42" y="1347603"/>
            <a:ext cx="612113" cy="45437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677110" y="1162951"/>
            <a:ext cx="3516923" cy="1463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741423" y="1179110"/>
            <a:ext cx="737979" cy="4902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850506" y="1179110"/>
            <a:ext cx="737979" cy="4902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373241" y="1575575"/>
            <a:ext cx="737979" cy="4902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09756" y="2065853"/>
            <a:ext cx="239693" cy="33505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050926" y="1850357"/>
            <a:ext cx="123748" cy="7756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294460" y="1144216"/>
            <a:ext cx="949359" cy="65776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874829" y="1228264"/>
            <a:ext cx="1018652" cy="70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7219495" y="1669388"/>
            <a:ext cx="629954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7471290" y="1685547"/>
            <a:ext cx="318672" cy="96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534472" y="1669388"/>
            <a:ext cx="1965327" cy="150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235" y="1386542"/>
            <a:ext cx="564339" cy="31603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12" y="1217637"/>
            <a:ext cx="452175" cy="237482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036812" y="1059788"/>
            <a:ext cx="434478" cy="49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683980" y="2704029"/>
            <a:ext cx="11346252" cy="8938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42567" y="906529"/>
            <a:ext cx="731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nonPoliceCtx</a:t>
            </a:r>
            <a:endParaRPr lang="en-US" sz="80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677609" y="1084598"/>
            <a:ext cx="1032068" cy="6009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965" y="1084599"/>
            <a:ext cx="396607" cy="396607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49717" y="1333581"/>
            <a:ext cx="2216107" cy="5524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4294460" y="1083212"/>
            <a:ext cx="94660" cy="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59835" y="1179110"/>
            <a:ext cx="1174653" cy="7520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6342" y="4217129"/>
            <a:ext cx="11209189" cy="16443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518" y="2977888"/>
            <a:ext cx="4109940" cy="94326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683980" y="2977888"/>
            <a:ext cx="5184592" cy="943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95334" y="2977887"/>
            <a:ext cx="4448486" cy="9432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350498" y="4332849"/>
            <a:ext cx="4933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Stomac</a:t>
            </a:r>
            <a:r>
              <a:rPr lang="en-US" dirty="0" smtClean="0"/>
              <a:t> Acid 1 liter </a:t>
            </a:r>
            <a:r>
              <a:rPr lang="en-US" dirty="0" err="1" smtClean="0"/>
              <a:t>nonPolcieRTLogical</a:t>
            </a:r>
            <a:r>
              <a:rPr lang="en-US" dirty="0" smtClean="0"/>
              <a:t>(1secon)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1478978" y="4515729"/>
            <a:ext cx="1726787" cy="42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6499274" y="3688317"/>
            <a:ext cx="537538" cy="4977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365824" y="4121834"/>
            <a:ext cx="853671" cy="5803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279574" y="4332849"/>
            <a:ext cx="417993" cy="36933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>
            <a:off x="6279574" y="3545058"/>
            <a:ext cx="939921" cy="14208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89471" y="4062313"/>
            <a:ext cx="11240761" cy="6909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914400" y="4023286"/>
            <a:ext cx="48799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CPVA.INT.NAMCE CHANGE(</a:t>
            </a:r>
            <a:r>
              <a:rPr lang="en-US" strike="sngStrike" dirty="0" smtClean="0"/>
              <a:t>free pizza).“Move Out</a:t>
            </a:r>
            <a:r>
              <a:rPr lang="en-US" dirty="0" smtClean="0"/>
              <a:t>”</a:t>
            </a:r>
          </a:p>
          <a:p>
            <a:r>
              <a:rPr lang="en-US" sz="800" strike="sngStrike" dirty="0" err="1" smtClean="0"/>
              <a:t>Stpahen</a:t>
            </a:r>
            <a:r>
              <a:rPr lang="en-US" sz="800" strike="sngStrike" dirty="0" smtClean="0"/>
              <a:t>(!30,Span.avg),Stefan(30)Gary(25),Brad(not)</a:t>
            </a:r>
            <a:endParaRPr lang="en-US" sz="8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940495" y="3449519"/>
            <a:ext cx="4148963" cy="238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94408" y="4661154"/>
            <a:ext cx="2580952" cy="1161905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7065497" y="2147699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682020" y="5326100"/>
            <a:ext cx="2840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766592" y="5261872"/>
            <a:ext cx="2427051" cy="10387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94" y="5000250"/>
            <a:ext cx="817922" cy="817922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8876714" y="4908060"/>
            <a:ext cx="1234506" cy="9149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8069123" y="4715650"/>
            <a:ext cx="30618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 family room</a:t>
            </a:r>
          </a:p>
          <a:p>
            <a:r>
              <a:rPr lang="en-US" dirty="0" err="1" smtClean="0"/>
              <a:t>CPVA.</a:t>
            </a:r>
            <a:r>
              <a:rPr lang="en-US" sz="800" strike="sngStrike" dirty="0" err="1" smtClean="0"/>
              <a:t>ciso.motnoitong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sam</a:t>
            </a:r>
            <a:r>
              <a:rPr lang="en-US" sz="800" strike="sngStrike" dirty="0" smtClean="0"/>
              <a:t>: tent city for children</a:t>
            </a:r>
            <a:r>
              <a:rPr lang="en-US" dirty="0" smtClean="0"/>
              <a:t> CPVA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702" y="6211344"/>
            <a:ext cx="971751" cy="646656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2294408" y="5964659"/>
            <a:ext cx="2538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Metaphonicly</a:t>
            </a:r>
            <a:r>
              <a:rPr lang="en-US" dirty="0" smtClean="0"/>
              <a:t> Speaking:  </a:t>
            </a:r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1939885" y="6149325"/>
            <a:ext cx="3149573" cy="6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447161" y="6564986"/>
            <a:ext cx="829115" cy="15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4389120" y="6333991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925" y="5856689"/>
            <a:ext cx="707624" cy="60032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3489" y="5933363"/>
            <a:ext cx="835461" cy="555961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8470119" y="60444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8622519" y="619685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2)</a:t>
            </a:r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248" y="5989811"/>
            <a:ext cx="601468" cy="44306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890" y="6370587"/>
            <a:ext cx="466454" cy="466454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8964635" y="664467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3)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35332" y="5030234"/>
            <a:ext cx="1335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couch </a:t>
            </a:r>
            <a:r>
              <a:rPr lang="en-US" strike="sngStrike" dirty="0" err="1"/>
              <a:t>caslte</a:t>
            </a:r>
            <a:endParaRPr lang="en-US" strike="sngStrike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329702" y="6457009"/>
            <a:ext cx="622674" cy="415116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10316703" y="656498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6)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87322" y="5833366"/>
            <a:ext cx="3723797" cy="10387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9084875" y="6156849"/>
            <a:ext cx="2436565" cy="715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2966072" y="4908060"/>
            <a:ext cx="7562878" cy="1321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518286" y="3937195"/>
            <a:ext cx="116950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15780" y="2823722"/>
            <a:ext cx="11268396" cy="10630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15780" y="1023622"/>
            <a:ext cx="11667852" cy="16154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10085877" y="5275228"/>
            <a:ext cx="118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FBI:HOMCIE:2Y:CPVA</a:t>
            </a:r>
          </a:p>
          <a:p>
            <a:r>
              <a:rPr lang="en-US" sz="900" dirty="0" smtClean="0"/>
              <a:t>CPVA:HOCMI:7Y</a:t>
            </a:r>
            <a:endParaRPr lang="en-US" sz="900" dirty="0"/>
          </a:p>
        </p:txBody>
      </p:sp>
      <p:sp>
        <p:nvSpPr>
          <p:cNvPr id="113" name="TextBox 112"/>
          <p:cNvSpPr txBox="1"/>
          <p:nvPr/>
        </p:nvSpPr>
        <p:spPr>
          <a:xfrm>
            <a:off x="9838498" y="5075300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7010" y="4079952"/>
            <a:ext cx="11667852" cy="28255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10111219" y="5208093"/>
            <a:ext cx="540029" cy="436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itle 1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DEA(Terminology; FEDERAL.WAR CHECKPONT CHARLIE(</a:t>
            </a:r>
            <a:r>
              <a:rPr lang="en-US" strike="sngStrike" dirty="0" smtClean="0"/>
              <a:t>pot</a:t>
            </a:r>
            <a:r>
              <a:rPr lang="en-US" dirty="0" smtClean="0"/>
              <a:t>).NAME</a:t>
            </a:r>
            <a:r>
              <a:rPr lang="en-US" baseline="0" dirty="0" smtClean="0"/>
              <a:t> CHANGE(</a:t>
            </a:r>
            <a:r>
              <a:rPr lang="en-US" baseline="0" dirty="0" err="1" smtClean="0"/>
              <a:t>CPVA.</a:t>
            </a:r>
            <a:r>
              <a:rPr lang="en-US" sz="900" strike="sngStrike" baseline="0" dirty="0" err="1" smtClean="0"/>
              <a:t>marx</a:t>
            </a:r>
            <a:r>
              <a:rPr lang="en-US" sz="900" strike="sngStrike" baseline="0" dirty="0" smtClean="0"/>
              <a:t>(</a:t>
            </a:r>
            <a:r>
              <a:rPr lang="en-US" sz="900" strike="sngStrike" baseline="0" dirty="0" err="1" smtClean="0"/>
              <a:t>freepizza</a:t>
            </a:r>
            <a:r>
              <a:rPr lang="en-US" sz="900" strike="sngStrike" baseline="0" dirty="0" smtClean="0"/>
              <a:t>)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59035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-5862" y="696815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-13146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84547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5868572" y="32614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6801" y="810320"/>
            <a:ext cx="418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HOMICDIE:IS-A-BEL</a:t>
            </a:r>
            <a:r>
              <a:rPr lang="en-US" dirty="0" smtClean="0"/>
              <a:t>L</a:t>
            </a:r>
            <a:r>
              <a:rPr lang="en-US" sz="800" strike="sngStrike" dirty="0" smtClean="0"/>
              <a:t>(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soviet union</a:t>
            </a:r>
            <a:r>
              <a:rPr lang="en-US" sz="800" strike="sngStrike" dirty="0" smtClean="0"/>
              <a:t>).</a:t>
            </a:r>
            <a:r>
              <a:rPr lang="en-US" dirty="0" err="1" smtClean="0"/>
              <a:t>ICC.putin</a:t>
            </a:r>
            <a:r>
              <a:rPr lang="en-US" dirty="0" smtClean="0"/>
              <a:t>(PAUL)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2067" y="3050923"/>
            <a:ext cx="1561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Roth: “Harold”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681" y="2501807"/>
            <a:ext cx="984240" cy="4218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249" y="4213939"/>
            <a:ext cx="892811" cy="64282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45858" y="1918609"/>
            <a:ext cx="8835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Isabell </a:t>
            </a:r>
            <a:r>
              <a:rPr lang="en-US" dirty="0" err="1" smtClean="0"/>
              <a:t>Rampf</a:t>
            </a:r>
            <a:r>
              <a:rPr lang="en-US" dirty="0" smtClean="0"/>
              <a:t>: </a:t>
            </a:r>
            <a:r>
              <a:rPr lang="en-US" dirty="0" err="1" smtClean="0"/>
              <a:t>Klingle</a:t>
            </a:r>
            <a:r>
              <a:rPr lang="en-US" dirty="0" smtClean="0"/>
              <a:t> Party(</a:t>
            </a:r>
            <a:r>
              <a:rPr lang="en-US" dirty="0" err="1" smtClean="0"/>
              <a:t>trnal</a:t>
            </a:r>
            <a:r>
              <a:rPr lang="en-US" dirty="0" smtClean="0"/>
              <a:t>( ding don ditch)  </a:t>
            </a:r>
            <a:r>
              <a:rPr lang="en-US" dirty="0" err="1" smtClean="0"/>
              <a:t>Septermel</a:t>
            </a:r>
            <a:r>
              <a:rPr lang="en-US" dirty="0" smtClean="0"/>
              <a:t> 11</a:t>
            </a:r>
            <a:r>
              <a:rPr lang="en-US" baseline="30000" dirty="0" smtClean="0"/>
              <a:t>th</a:t>
            </a:r>
            <a:r>
              <a:rPr lang="en-US" dirty="0" smtClean="0"/>
              <a:t>, High Rises </a:t>
            </a:r>
            <a:r>
              <a:rPr lang="en-US" dirty="0" err="1" smtClean="0"/>
              <a:t>Budilign</a:t>
            </a:r>
            <a:r>
              <a:rPr lang="en-US" dirty="0" smtClean="0"/>
              <a:t> 4</a:t>
            </a:r>
          </a:p>
          <a:p>
            <a:r>
              <a:rPr lang="en-US" dirty="0" smtClean="0"/>
              <a:t>	§123 </a:t>
            </a:r>
            <a:r>
              <a:rPr lang="en-US" dirty="0" err="1" smtClean="0"/>
              <a:t>breafking</a:t>
            </a:r>
            <a:r>
              <a:rPr lang="en-US" dirty="0" smtClean="0"/>
              <a:t> and </a:t>
            </a:r>
            <a:r>
              <a:rPr lang="en-US" dirty="0" err="1" smtClean="0"/>
              <a:t>enterpirse</a:t>
            </a:r>
            <a:r>
              <a:rPr lang="en-US" dirty="0" smtClean="0"/>
              <a:t>; person give $1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1996  Person lying on Bench 1pm near school (gay as swordfish)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474" y="3712550"/>
            <a:ext cx="4959663" cy="27901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10" y="3334597"/>
            <a:ext cx="3491131" cy="344478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597249" y="4101353"/>
            <a:ext cx="892811" cy="983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7928" y="2349480"/>
            <a:ext cx="1238095" cy="68571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597249" y="2904565"/>
            <a:ext cx="7034457" cy="11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53435" y="3557482"/>
            <a:ext cx="5360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1997!SQ.CHECKPOIN CHALRIE( </a:t>
            </a:r>
            <a:r>
              <a:rPr lang="en-US" dirty="0" err="1" smtClean="0"/>
              <a:t>Septer</a:t>
            </a:r>
            <a:r>
              <a:rPr lang="en-US" dirty="0" smtClean="0"/>
              <a:t> toilet jacking off)</a:t>
            </a:r>
          </a:p>
          <a:p>
            <a:r>
              <a:rPr lang="en-US" dirty="0"/>
              <a:t> </a:t>
            </a:r>
            <a:r>
              <a:rPr lang="en-US" dirty="0" smtClean="0"/>
              <a:t>  1997 </a:t>
            </a:r>
            <a:r>
              <a:rPr lang="en-US" dirty="0" err="1" smtClean="0"/>
              <a:t>Janary</a:t>
            </a:r>
            <a:r>
              <a:rPr lang="en-US" sz="800" strike="sngStrike" dirty="0" smtClean="0"/>
              <a:t> jacking off in </a:t>
            </a:r>
            <a:r>
              <a:rPr lang="en-US" sz="800" strike="sngStrike" dirty="0" err="1" smtClean="0"/>
              <a:t>toild</a:t>
            </a:r>
            <a:r>
              <a:rPr lang="en-US" sz="800" strike="sngStrike" dirty="0" smtClean="0"/>
              <a:t>, finals </a:t>
            </a:r>
            <a:r>
              <a:rPr lang="en-US" sz="800" strike="sngStrike" dirty="0" err="1" smtClean="0"/>
              <a:t>instorr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4539329" y="4071761"/>
            <a:ext cx="157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; ugly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014049" y="4091421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Logical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3953435" y="5038232"/>
            <a:ext cx="2553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 PENTAGON </a:t>
            </a:r>
            <a:r>
              <a:rPr lang="en-US" sz="800" strike="sngStrike" dirty="0" smtClean="0"/>
              <a:t>YANKEE </a:t>
            </a:r>
            <a:r>
              <a:rPr lang="en-US" sz="800" strike="sngStrike" dirty="0" err="1" smtClean="0"/>
              <a:t>jeff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junke</a:t>
            </a:r>
            <a:endParaRPr lang="en-US" sz="800" strike="sngStrik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150704" y="3674022"/>
            <a:ext cx="5041295" cy="29553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744" y="3083082"/>
            <a:ext cx="3774894" cy="36963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75564" y="3162354"/>
            <a:ext cx="3043343" cy="2245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09292" y="1905463"/>
            <a:ext cx="8663076" cy="11582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557247" y="847969"/>
            <a:ext cx="557230" cy="331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567266" y="895222"/>
            <a:ext cx="1807627" cy="6740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91386" y="1064914"/>
            <a:ext cx="9188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Paul Meiers</a:t>
            </a:r>
          </a:p>
          <a:p>
            <a:r>
              <a:rPr lang="en-US" sz="800" strike="sngStrike" dirty="0" smtClean="0"/>
              <a:t>Paul Meiers </a:t>
            </a:r>
            <a:r>
              <a:rPr lang="en-US" sz="800" strike="sngStrike" dirty="0" err="1" smtClean="0"/>
              <a:t>Sr</a:t>
            </a:r>
            <a:endParaRPr lang="en-US" sz="800" strike="sngStrike" dirty="0" smtClean="0"/>
          </a:p>
          <a:p>
            <a:r>
              <a:rPr lang="en-US" sz="800" strike="sngStrike" dirty="0" smtClean="0"/>
              <a:t>Harold </a:t>
            </a:r>
            <a:r>
              <a:rPr lang="en-US" sz="800" strike="sngStrike" dirty="0" err="1" smtClean="0"/>
              <a:t>Schrooder</a:t>
            </a:r>
            <a:endParaRPr lang="en-US" sz="800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8263702" y="1013810"/>
            <a:ext cx="387104" cy="53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6" y="926990"/>
            <a:ext cx="3720595" cy="2080664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91213" y="1283726"/>
            <a:ext cx="11385175" cy="54300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HOMICDIE:IS-A-BEL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L</a:t>
            </a:r>
            <a:r>
              <a:rPr lang="en-US" sz="1600" strike="sngStrike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600" strike="sngStrike" dirty="0">
                <a:solidFill>
                  <a:srgbClr val="000000"/>
                </a:solidFill>
                <a:effectLst>
                  <a:outerShdw blurRad="381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Calibri" panose="020F0502020204030204" pitchFamily="34" charset="0"/>
              </a:rPr>
              <a:t>soviet union</a:t>
            </a:r>
            <a:r>
              <a:rPr lang="en-US" sz="1600" strike="sngStrike" dirty="0">
                <a:solidFill>
                  <a:srgbClr val="000000"/>
                </a:solidFill>
                <a:latin typeface="Calibri" panose="020F0502020204030204" pitchFamily="34" charset="0"/>
              </a:rPr>
              <a:t>).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ICC.</a:t>
            </a:r>
            <a:r>
              <a:rPr lang="en-US" strike="sngStrike" dirty="0" err="1">
                <a:solidFill>
                  <a:srgbClr val="000000"/>
                </a:solidFill>
                <a:latin typeface="Calibri" panose="020F0502020204030204" pitchFamily="34" charset="0"/>
              </a:rPr>
              <a:t>putin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(PAUL)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7756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0" y="1814751"/>
            <a:ext cx="1107209" cy="7367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-5862" y="696815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42567" y="906529"/>
            <a:ext cx="731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nonPoliceCtx</a:t>
            </a:r>
            <a:endParaRPr lang="en-US" sz="8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294460" y="1083212"/>
            <a:ext cx="94660" cy="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436" y="1689050"/>
            <a:ext cx="834919" cy="8624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9971" y="1849813"/>
            <a:ext cx="130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logical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99971" y="2851657"/>
            <a:ext cx="1301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2022 logical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149" y="2789739"/>
            <a:ext cx="901491" cy="8624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10" y="2852589"/>
            <a:ext cx="1107209" cy="7367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31659" y="1849813"/>
            <a:ext cx="19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smtClean="0"/>
              <a:t>Public </a:t>
            </a:r>
            <a:r>
              <a:rPr lang="en-US" dirty="0" err="1" smtClean="0"/>
              <a:t>Distubcane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03412" y="42492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363399" y="4143875"/>
            <a:ext cx="1392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</a:t>
            </a:r>
            <a:r>
              <a:rPr lang="en-US" baseline="30000" dirty="0" smtClean="0"/>
              <a:t>th</a:t>
            </a:r>
            <a:r>
              <a:rPr lang="en-US" dirty="0" smtClean="0"/>
              <a:t> Birthday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9" y="3948447"/>
            <a:ext cx="1107209" cy="76018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04894" y="5002306"/>
            <a:ext cx="456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§Public disturbance, §</a:t>
            </a:r>
            <a:r>
              <a:rPr lang="en-US" dirty="0" err="1" smtClean="0"/>
              <a:t>Pubice</a:t>
            </a:r>
            <a:r>
              <a:rPr lang="en-US" dirty="0" smtClean="0"/>
              <a:t> </a:t>
            </a:r>
            <a:r>
              <a:rPr lang="en-US" dirty="0" err="1" smtClean="0"/>
              <a:t>Indicency</a:t>
            </a:r>
            <a:r>
              <a:rPr lang="en-US" dirty="0" smtClean="0"/>
              <a:t> (drunk)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9120" y="3893110"/>
            <a:ext cx="1110407" cy="72549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294460" y="3792071"/>
            <a:ext cx="1407093" cy="826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9072" y="3893110"/>
            <a:ext cx="1095013" cy="76214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5701553" y="3730609"/>
            <a:ext cx="1407093" cy="826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294460" y="3730609"/>
            <a:ext cx="3348107" cy="127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05779" y="2756403"/>
            <a:ext cx="10561598" cy="12167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05779" y="1618170"/>
            <a:ext cx="10561598" cy="12167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299767" y="5336505"/>
            <a:ext cx="2698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40C28"/>
                </a:solidFill>
                <a:latin typeface="Google Sans"/>
              </a:rPr>
              <a:t>Texas Penal Code 49.02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038892" y="5331532"/>
            <a:ext cx="135646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 err="1"/>
              <a:t>drun</a:t>
            </a:r>
            <a:r>
              <a:rPr lang="en-US" sz="900" strike="sngStrike" dirty="0"/>
              <a:t> in public </a:t>
            </a:r>
            <a:r>
              <a:rPr lang="en-US" sz="900" strike="sngStrike" dirty="0" err="1"/>
              <a:t>texas</a:t>
            </a:r>
            <a:r>
              <a:rPr lang="en-US" sz="900" strike="sngStrike" dirty="0"/>
              <a:t> code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27" y="5379329"/>
            <a:ext cx="572145" cy="18656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5338482" y="5379329"/>
            <a:ext cx="2304085" cy="14184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50790" y="4017218"/>
            <a:ext cx="10561598" cy="18053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 Texas Penal Code 49.02, public intoxication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755640" y="4143875"/>
            <a:ext cx="1049878" cy="51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092824" y="2789739"/>
            <a:ext cx="908394" cy="594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94009" y="1807060"/>
            <a:ext cx="911509" cy="594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42"/>
          <p:cNvSpPr>
            <a:spLocks noGrp="1"/>
          </p:cNvSpPr>
          <p:nvPr>
            <p:ph type="title"/>
          </p:nvPr>
        </p:nvSpPr>
        <p:spPr>
          <a:xfrm>
            <a:off x="710713" y="916054"/>
            <a:ext cx="10515600" cy="1325563"/>
          </a:xfrm>
        </p:spPr>
        <p:txBody>
          <a:bodyPr/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b="0" i="0" dirty="0" smtClean="0">
                <a:solidFill>
                  <a:srgbClr val="040C28"/>
                </a:solidFill>
                <a:effectLst/>
                <a:latin typeface="Google Sans"/>
              </a:rPr>
              <a:t>Texas Penal Code 49.02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, public intoxication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503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67635" y="2339788"/>
            <a:ext cx="372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HOMCIDE:IS-A-BELL(</a:t>
            </a:r>
            <a:r>
              <a:rPr lang="en-US" strike="sngStrike" dirty="0" smtClean="0"/>
              <a:t>soviet union</a:t>
            </a:r>
            <a:r>
              <a:rPr lang="en-US" dirty="0" smtClean="0"/>
              <a:t>) 10c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862" y="1916281"/>
            <a:ext cx="1602016" cy="82987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50" y="2944903"/>
            <a:ext cx="876462" cy="4908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980" y="2944904"/>
            <a:ext cx="756396" cy="4235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195482" y="2877669"/>
            <a:ext cx="1559859" cy="558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21376" y="2709120"/>
            <a:ext cx="1551143" cy="881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73944" y="2944903"/>
            <a:ext cx="720313" cy="4908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524950" y="2897836"/>
            <a:ext cx="857762" cy="5378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506250" y="2944903"/>
            <a:ext cx="639056" cy="490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552" y="3799128"/>
            <a:ext cx="514852" cy="6331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45" y="3455430"/>
            <a:ext cx="283546" cy="42369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335730" y="3455430"/>
            <a:ext cx="1048011" cy="613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94680" y="3455430"/>
            <a:ext cx="294611" cy="4433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09450" y="3657188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G.MAINSTREEET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3001079" y="23768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632892" y="2929077"/>
            <a:ext cx="10623177" cy="67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070" y="6602312"/>
            <a:ext cx="358308" cy="19630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218862" y="6414247"/>
            <a:ext cx="645516" cy="537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04221" y="6602311"/>
            <a:ext cx="360157" cy="2586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368" y="1530150"/>
            <a:ext cx="783584" cy="13309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050" y="2363511"/>
            <a:ext cx="1133475" cy="219075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8727141" y="2232212"/>
            <a:ext cx="1418384" cy="35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636" y="3448350"/>
            <a:ext cx="839618" cy="47018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827239" y="3086530"/>
            <a:ext cx="171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41.ATOMCLOICK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820271" y="4867835"/>
            <a:ext cx="10582835" cy="134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53888" y="5553855"/>
            <a:ext cx="10582835" cy="134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52250" y="4719506"/>
            <a:ext cx="43794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000t.tw.nonPolice     </a:t>
            </a:r>
            <a:r>
              <a:rPr lang="en-US" sz="4800" b="1" dirty="0" smtClean="0"/>
              <a:t>41</a:t>
            </a:r>
            <a:r>
              <a:rPr lang="en-US" dirty="0" smtClean="0"/>
              <a:t>:HOMCIDE:NANA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436224" y="3455430"/>
            <a:ext cx="2000109" cy="423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658650" y="3097303"/>
            <a:ext cx="639056" cy="490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77869" y="3422276"/>
            <a:ext cx="857762" cy="5378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63071" y="34998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26879" y="3834961"/>
            <a:ext cx="1607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</a:t>
            </a:r>
          </a:p>
          <a:p>
            <a:r>
              <a:rPr lang="en-US" dirty="0" smtClean="0"/>
              <a:t>MONA LISA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046840" y="3236970"/>
            <a:ext cx="1828800" cy="368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AUSCHWIT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903" y="3204176"/>
            <a:ext cx="456968" cy="34228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2721351" y="3124564"/>
            <a:ext cx="1048011" cy="613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992843" y="3177401"/>
            <a:ext cx="381975" cy="4107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75" y="3826959"/>
            <a:ext cx="555355" cy="34490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63071" y="323697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!FREE</a:t>
            </a:r>
            <a:endParaRPr lang="en-US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6872519" y="1530150"/>
            <a:ext cx="1205350" cy="1216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127" y="1084592"/>
            <a:ext cx="650648" cy="103858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84" y="1054079"/>
            <a:ext cx="983736" cy="9837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0434" y="2340108"/>
            <a:ext cx="582212" cy="32780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9888386" y="2304753"/>
            <a:ext cx="1418384" cy="350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096295" y="2284112"/>
            <a:ext cx="857762" cy="5378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>
            <a:off x="785292" y="3081477"/>
            <a:ext cx="10623177" cy="67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6879" y="4906044"/>
            <a:ext cx="10549218" cy="5378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386" y="4943768"/>
            <a:ext cx="317422" cy="547600"/>
          </a:xfrm>
          <a:prstGeom prst="rect">
            <a:avLst/>
          </a:prstGeom>
        </p:spPr>
      </p:pic>
      <p:sp>
        <p:nvSpPr>
          <p:cNvPr id="66" name="Oval 65"/>
          <p:cNvSpPr/>
          <p:nvPr/>
        </p:nvSpPr>
        <p:spPr>
          <a:xfrm>
            <a:off x="7827239" y="5057575"/>
            <a:ext cx="250630" cy="26672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998636" y="5081225"/>
            <a:ext cx="271305" cy="2726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436278" y="4985742"/>
            <a:ext cx="27318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have this cast do you want to help me jack off? Verna </a:t>
            </a:r>
            <a:r>
              <a:rPr lang="en-US" sz="800" strike="sngStrike" dirty="0" err="1" smtClean="0"/>
              <a:t>braun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Visa:nana</a:t>
            </a:r>
            <a:r>
              <a:rPr lang="en-US" sz="800" strike="sngStrike" dirty="0" smtClean="0"/>
              <a:t>; Cast (</a:t>
            </a:r>
            <a:r>
              <a:rPr lang="en-US" sz="800" strike="sngStrike" dirty="0" err="1" smtClean="0"/>
              <a:t>Idnains</a:t>
            </a:r>
            <a:r>
              <a:rPr lang="en-US" sz="800" strike="sngStrike" dirty="0" smtClean="0"/>
              <a:t>); </a:t>
            </a:r>
            <a:r>
              <a:rPr lang="en-US" sz="800" strike="sngStrike" dirty="0" err="1" smtClean="0"/>
              <a:t>Vernaa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brun</a:t>
            </a:r>
            <a:r>
              <a:rPr lang="en-US" sz="800" strike="sngStrike" dirty="0" smtClean="0"/>
              <a:t> is in you class</a:t>
            </a:r>
            <a:endParaRPr lang="en-US" sz="800" strike="sngStrike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7827239" y="5027134"/>
            <a:ext cx="591206" cy="442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67" idx="5"/>
          </p:cNvCxnSpPr>
          <p:nvPr/>
        </p:nvCxnSpPr>
        <p:spPr>
          <a:xfrm>
            <a:off x="6892451" y="4913831"/>
            <a:ext cx="1337758" cy="400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603166" y="5010374"/>
            <a:ext cx="710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1) x/y logical</a:t>
            </a:r>
            <a:endParaRPr lang="en-US" sz="800" dirty="0"/>
          </a:p>
        </p:txBody>
      </p:sp>
      <p:sp>
        <p:nvSpPr>
          <p:cNvPr id="75" name="TextBox 74"/>
          <p:cNvSpPr txBox="1"/>
          <p:nvPr/>
        </p:nvSpPr>
        <p:spPr>
          <a:xfrm>
            <a:off x="7643475" y="5326502"/>
            <a:ext cx="26645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2) 000.HOMCIE:NANA 0.1 </a:t>
            </a:r>
            <a:r>
              <a:rPr lang="en-US" sz="800" dirty="0" err="1" smtClean="0"/>
              <a:t>disthacne</a:t>
            </a:r>
            <a:r>
              <a:rPr lang="en-US" sz="800" dirty="0" smtClean="0"/>
              <a:t> </a:t>
            </a:r>
            <a:r>
              <a:rPr lang="en-US" sz="800" dirty="0" err="1" smtClean="0"/>
              <a:t>QUEEEN.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elebeth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699235" y="4970111"/>
            <a:ext cx="4552992" cy="5378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5071" y="4948874"/>
            <a:ext cx="10771026" cy="5531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68318" y="978931"/>
            <a:ext cx="10771026" cy="1877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184" y="4194410"/>
            <a:ext cx="609994" cy="456907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4827494" y="4068860"/>
            <a:ext cx="1739633" cy="650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062" y="3445174"/>
            <a:ext cx="783584" cy="133094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808" y="3587722"/>
            <a:ext cx="843504" cy="1008090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 flipH="1">
            <a:off x="4369062" y="3097303"/>
            <a:ext cx="1386279" cy="1498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4301142" y="4357201"/>
            <a:ext cx="1892574" cy="310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992547" y="3876087"/>
            <a:ext cx="12121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Chico, </a:t>
            </a:r>
            <a:r>
              <a:rPr lang="en-US" sz="800" strike="sngStrike" dirty="0" err="1" smtClean="0"/>
              <a:t>Andtion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Banderaz</a:t>
            </a:r>
            <a:endParaRPr lang="en-US" sz="800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4298181" y="3684478"/>
            <a:ext cx="821753" cy="930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42" idx="0"/>
          </p:cNvCxnSpPr>
          <p:nvPr/>
        </p:nvCxnSpPr>
        <p:spPr>
          <a:xfrm flipH="1">
            <a:off x="3741985" y="4158126"/>
            <a:ext cx="4317205" cy="561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691" y="4179725"/>
            <a:ext cx="302378" cy="201219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7085600" y="4099318"/>
            <a:ext cx="741639" cy="415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 rot="21166973">
            <a:off x="7688101" y="3964129"/>
            <a:ext cx="2048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HOMCEI:IS-A-BELL</a:t>
            </a:r>
            <a:r>
              <a:rPr lang="en-US" sz="800" strike="sngStrike" dirty="0" smtClean="0"/>
              <a:t>(soviet union)</a:t>
            </a:r>
            <a:endParaRPr lang="en-US" sz="800" strike="sngStrike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94380" y="4217268"/>
            <a:ext cx="618890" cy="3793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01411" y="3536657"/>
            <a:ext cx="680691" cy="12513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756081" y="4465277"/>
            <a:ext cx="32948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G(VIRIGNA MARY).JFK(LEE) .KING</a:t>
            </a:r>
          </a:p>
          <a:p>
            <a:r>
              <a:rPr lang="en-US" sz="800" strike="sngStrike" dirty="0" err="1" smtClean="0"/>
              <a:t>nacht</a:t>
            </a:r>
            <a:r>
              <a:rPr lang="en-US" sz="800" strike="sngStrike" dirty="0" smtClean="0"/>
              <a:t> café bar; tell joke(retell joke)</a:t>
            </a:r>
            <a:endParaRPr lang="en-US" sz="800" strike="sngStrike" dirty="0"/>
          </a:p>
        </p:txBody>
      </p:sp>
      <p:cxnSp>
        <p:nvCxnSpPr>
          <p:cNvPr id="101" name="Straight Arrow Connector 100"/>
          <p:cNvCxnSpPr/>
          <p:nvPr/>
        </p:nvCxnSpPr>
        <p:spPr>
          <a:xfrm flipV="1">
            <a:off x="3519108" y="4085707"/>
            <a:ext cx="2219714" cy="72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37059" y="6037649"/>
            <a:ext cx="10771026" cy="16639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521" y="3631789"/>
            <a:ext cx="641884" cy="513507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1682383" y="4251493"/>
            <a:ext cx="2788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ninteen</a:t>
            </a:r>
            <a:r>
              <a:rPr lang="en-US" dirty="0"/>
              <a:t> </a:t>
            </a:r>
            <a:r>
              <a:rPr lang="en-US" dirty="0" err="1"/>
              <a:t>hundres</a:t>
            </a:r>
            <a:r>
              <a:rPr lang="en-US" dirty="0"/>
              <a:t> night eight</a:t>
            </a:r>
          </a:p>
        </p:txBody>
      </p:sp>
      <p:sp>
        <p:nvSpPr>
          <p:cNvPr id="104" name="Oval 103"/>
          <p:cNvSpPr/>
          <p:nvPr/>
        </p:nvSpPr>
        <p:spPr>
          <a:xfrm>
            <a:off x="751555" y="4287294"/>
            <a:ext cx="1031375" cy="60641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25Y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129358" y="3515306"/>
            <a:ext cx="852422" cy="4908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38470" y="3137248"/>
            <a:ext cx="10964635" cy="16754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Title 1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DEA </a:t>
            </a:r>
            <a:r>
              <a:rPr lang="en-US" dirty="0" err="1" smtClean="0"/>
              <a:t>Posession</a:t>
            </a:r>
            <a:r>
              <a:rPr lang="en-US" baseline="0" dirty="0" smtClean="0"/>
              <a:t> </a:t>
            </a:r>
            <a:r>
              <a:rPr lang="en-US" strike="sngStrike" baseline="0" dirty="0" smtClean="0"/>
              <a:t>(</a:t>
            </a:r>
            <a:r>
              <a:rPr lang="en-US" strike="sngStrike" baseline="0" dirty="0" err="1" smtClean="0"/>
              <a:t>Herion</a:t>
            </a:r>
            <a:r>
              <a:rPr lang="en-US" strike="sngStrike" baseline="0" dirty="0" smtClean="0"/>
              <a:t>)</a:t>
            </a:r>
            <a:endParaRPr lang="en-US" strike="sngStrike" dirty="0"/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4298181" y="876338"/>
            <a:ext cx="2084531" cy="2082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170931" y="1450877"/>
            <a:ext cx="178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Slide Content</a:t>
            </a:r>
            <a:endParaRPr lang="en-US" dirty="0"/>
          </a:p>
        </p:txBody>
      </p:sp>
      <p:sp>
        <p:nvSpPr>
          <p:cNvPr id="112" name="Rectangle 111"/>
          <p:cNvSpPr/>
          <p:nvPr/>
        </p:nvSpPr>
        <p:spPr>
          <a:xfrm>
            <a:off x="4094858" y="1765515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ibm.damiler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5278243" y="1819999"/>
            <a:ext cx="497252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/>
              <a:t>.!</a:t>
            </a:r>
            <a:r>
              <a:rPr lang="en-US" dirty="0">
                <a:solidFill>
                  <a:schemeClr val="bg1"/>
                </a:solidFill>
              </a:rPr>
              <a:t>In</a:t>
            </a: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3741984" y="1450877"/>
            <a:ext cx="1961841" cy="956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889291" y="1551294"/>
            <a:ext cx="1979281" cy="7470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42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6978654" y="1712958"/>
            <a:ext cx="136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2000/1 WAR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01" y="1677671"/>
            <a:ext cx="423152" cy="69369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825500" y="1295400"/>
            <a:ext cx="1155700" cy="1111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46300" y="1714500"/>
            <a:ext cx="295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Stable:  I don’t know JACK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105" y="1822348"/>
            <a:ext cx="239825" cy="320179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11" idx="1"/>
          </p:cNvCxnSpPr>
          <p:nvPr/>
        </p:nvCxnSpPr>
        <p:spPr>
          <a:xfrm>
            <a:off x="2146300" y="1899166"/>
            <a:ext cx="4330700" cy="14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953407" y="1851091"/>
            <a:ext cx="6362700" cy="2582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53142" y="1542667"/>
            <a:ext cx="974070" cy="11356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46300" y="1295400"/>
            <a:ext cx="148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Ge </a:t>
            </a:r>
            <a:r>
              <a:rPr lang="en-US" strike="sngStrike" dirty="0" err="1" smtClean="0"/>
              <a:t>Sofware</a:t>
            </a:r>
            <a:r>
              <a:rPr lang="en-US" strike="sngStrike" dirty="0" smtClean="0"/>
              <a:t>;   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705328" y="867372"/>
            <a:ext cx="292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FORT MYERS POLCE: EDISION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736600" y="1236704"/>
            <a:ext cx="10934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6600" y="2773404"/>
            <a:ext cx="10934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5328" y="3747533"/>
            <a:ext cx="10934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78976" y="166635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13" y="2881354"/>
            <a:ext cx="1026187" cy="63637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80692" y="2889659"/>
            <a:ext cx="1034125" cy="6479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032172" y="2832099"/>
            <a:ext cx="7806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SQ.FEDARAL.TRADEMARK(CAR,COMPTUER):  Monitoring-as-a-Service™ 2006</a:t>
            </a:r>
          </a:p>
          <a:p>
            <a:r>
              <a:rPr lang="en-US" dirty="0" smtClean="0"/>
              <a:t>2013 JFK(</a:t>
            </a:r>
            <a:r>
              <a:rPr lang="en-US" dirty="0" err="1" smtClean="0"/>
              <a:t>fortin,worth,lee</a:t>
            </a:r>
            <a:r>
              <a:rPr lang="en-US" dirty="0" smtClean="0"/>
              <a:t>).HR(</a:t>
            </a:r>
            <a:r>
              <a:rPr lang="en-US" dirty="0" err="1" smtClean="0"/>
              <a:t>montirng</a:t>
            </a:r>
            <a:r>
              <a:rPr lang="en-US" dirty="0" smtClean="0"/>
              <a:t>-as-a-service) JOSPHER 2013-&gt; GE -&gt; 2014</a:t>
            </a:r>
          </a:p>
          <a:p>
            <a:r>
              <a:rPr lang="en-US" dirty="0" smtClean="0"/>
              <a:t>BLACK: 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ciscom.montiroing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178976" y="3048000"/>
            <a:ext cx="72006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sz="800" dirty="0" smtClean="0"/>
              <a:t>2013 </a:t>
            </a:r>
            <a:r>
              <a:rPr lang="en-US" sz="800" strike="sngStrike" dirty="0" smtClean="0"/>
              <a:t>Sender</a:t>
            </a:r>
          </a:p>
          <a:p>
            <a:r>
              <a:rPr lang="en-US" sz="800" dirty="0" smtClean="0"/>
              <a:t>2014 </a:t>
            </a:r>
            <a:r>
              <a:rPr lang="en-US" sz="800" dirty="0" err="1" smtClean="0"/>
              <a:t>Reciver</a:t>
            </a:r>
            <a:endParaRPr lang="en-US" sz="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981200" y="2867606"/>
            <a:ext cx="7857340" cy="8720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0" y="3894346"/>
            <a:ext cx="1026187" cy="63637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42004" y="3274315"/>
            <a:ext cx="1034125" cy="6479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981200" y="3894346"/>
            <a:ext cx="9387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Joti</a:t>
            </a:r>
            <a:r>
              <a:rPr lang="en-US" dirty="0" smtClean="0"/>
              <a:t> Bansal  </a:t>
            </a:r>
            <a:r>
              <a:rPr lang="en-US" dirty="0" err="1" smtClean="0"/>
              <a:t>Cisyc</a:t>
            </a:r>
            <a:r>
              <a:rPr lang="en-US" dirty="0" smtClean="0"/>
              <a:t> </a:t>
            </a:r>
            <a:r>
              <a:rPr lang="en-US" dirty="0" err="1" smtClean="0"/>
              <a:t>Montirng</a:t>
            </a:r>
            <a:r>
              <a:rPr lang="en-US" dirty="0" smtClean="0"/>
              <a:t> DEA(</a:t>
            </a:r>
            <a:r>
              <a:rPr lang="en-US" strike="sngStrike" dirty="0" err="1" smtClean="0"/>
              <a:t>herioin</a:t>
            </a:r>
            <a:r>
              <a:rPr lang="en-US" dirty="0" smtClean="0"/>
              <a:t>).black</a:t>
            </a:r>
          </a:p>
          <a:p>
            <a:r>
              <a:rPr lang="en-US" dirty="0" err="1" smtClean="0"/>
              <a:t>Joti</a:t>
            </a:r>
            <a:r>
              <a:rPr lang="en-US" dirty="0" smtClean="0"/>
              <a:t> v2.FBI:KIDANNPPIGN   CPV </a:t>
            </a:r>
            <a:r>
              <a:rPr lang="en-US" sz="800" strike="sngStrike" dirty="0" smtClean="0"/>
              <a:t>blond tiny vagina </a:t>
            </a:r>
            <a:r>
              <a:rPr lang="en-US" sz="800" dirty="0" smtClean="0"/>
              <a:t>Stefan </a:t>
            </a:r>
            <a:r>
              <a:rPr lang="en-US" dirty="0" smtClean="0"/>
              <a:t>IPX[]  IPX anglea.8thfloor.IPX.anglea8th.RHEIN.MAIN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06" y="3813639"/>
            <a:ext cx="656696" cy="91591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64" y="3931022"/>
            <a:ext cx="561871" cy="84434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168" y="3961541"/>
            <a:ext cx="283000" cy="283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837" y="3764104"/>
            <a:ext cx="253126" cy="34673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476656" y="4677537"/>
            <a:ext cx="762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HOMCIE:ITALIEN:20 MOUNTAIN VIEW CALIFORNA 2010, Middlefield Road 777</a:t>
            </a:r>
            <a:endParaRPr lang="en-US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8166100" y="4110834"/>
            <a:ext cx="458735" cy="25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48600" y="3846084"/>
            <a:ext cx="1256683" cy="867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45141" y="3864061"/>
            <a:ext cx="579694" cy="9482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476656" y="4949174"/>
            <a:ext cx="1078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trike="sngStrike" dirty="0" err="1" smtClean="0"/>
              <a:t>Stefan</a:t>
            </a:r>
            <a:r>
              <a:rPr lang="en-US" strike="sngStrike" dirty="0" smtClean="0"/>
              <a:t> touch</a:t>
            </a:r>
            <a:r>
              <a:rPr lang="en-US" dirty="0" smtClean="0"/>
              <a:t> v2.FBI:KIDNAPIGN baby </a:t>
            </a:r>
            <a:r>
              <a:rPr lang="en-US" dirty="0" err="1" smtClean="0"/>
              <a:t>vaginge</a:t>
            </a:r>
            <a:r>
              <a:rPr lang="en-US" dirty="0" smtClean="0"/>
              <a:t> during </a:t>
            </a:r>
            <a:r>
              <a:rPr lang="en-US" dirty="0" err="1" smtClean="0"/>
              <a:t>chaing</a:t>
            </a:r>
            <a:r>
              <a:rPr lang="en-US" dirty="0" smtClean="0"/>
              <a:t> and makes significant </a:t>
            </a:r>
            <a:r>
              <a:rPr lang="en-US" dirty="0" err="1" smtClean="0"/>
              <a:t>faciela</a:t>
            </a:r>
            <a:r>
              <a:rPr lang="en-US" dirty="0" smtClean="0"/>
              <a:t> </a:t>
            </a:r>
            <a:r>
              <a:rPr lang="en-US" dirty="0" err="1" smtClean="0"/>
              <a:t>refrences</a:t>
            </a:r>
            <a:r>
              <a:rPr lang="en-US" dirty="0" smtClean="0"/>
              <a:t>, </a:t>
            </a:r>
            <a:r>
              <a:rPr lang="en-US" dirty="0" err="1" smtClean="0"/>
              <a:t>imature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0" y="5245310"/>
            <a:ext cx="2336800" cy="5461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36800" y="5202220"/>
            <a:ext cx="942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41.Stefan is Mark(US): </a:t>
            </a:r>
            <a:r>
              <a:rPr lang="en-US" dirty="0" err="1" smtClean="0"/>
              <a:t>invert.CIVALCOVDE.nonPolceiLangue</a:t>
            </a:r>
            <a:r>
              <a:rPr lang="en-US" dirty="0" smtClean="0"/>
              <a:t>(</a:t>
            </a:r>
            <a:r>
              <a:rPr lang="en-US" sz="900" strike="sngStrike" dirty="0" smtClean="0"/>
              <a:t>slavery</a:t>
            </a:r>
            <a:r>
              <a:rPr lang="en-US" dirty="0" smtClean="0"/>
              <a:t>) wanted to file police report </a:t>
            </a:r>
            <a:r>
              <a:rPr lang="en-US" dirty="0" err="1" smtClean="0"/>
              <a:t>coult</a:t>
            </a:r>
            <a:r>
              <a:rPr lang="en-US" dirty="0" smtClean="0"/>
              <a:t> </a:t>
            </a:r>
            <a:r>
              <a:rPr lang="en-US" dirty="0" err="1" smtClean="0"/>
              <a:t>not.and</a:t>
            </a:r>
            <a:r>
              <a:rPr lang="en-US" dirty="0" smtClean="0"/>
              <a:t> </a:t>
            </a:r>
            <a:r>
              <a:rPr lang="en-US" dirty="0" err="1" smtClean="0"/>
              <a:t>invert.IPX.sw-de.sw-us.CIVILCODE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364852" y="5264063"/>
            <a:ext cx="9827148" cy="5273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146300" y="3961541"/>
            <a:ext cx="218552" cy="14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139405" y="4244541"/>
            <a:ext cx="332156" cy="286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790008" y="426792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2016</a:t>
            </a:r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1938542" y="3816424"/>
            <a:ext cx="10118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2014  CPVA </a:t>
            </a:r>
            <a:r>
              <a:rPr lang="en-US" sz="800" dirty="0" err="1" smtClean="0"/>
              <a:t>creciver</a:t>
            </a:r>
            <a:endParaRPr lang="en-US" sz="8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056" y="6032618"/>
            <a:ext cx="690562" cy="69056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601" y="5911788"/>
            <a:ext cx="502311" cy="823461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99045" y="5791413"/>
            <a:ext cx="828167" cy="10159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2032172" y="5911788"/>
            <a:ext cx="1164772" cy="904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054502" y="6019401"/>
            <a:ext cx="444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2013-&gt;2013(GE)-&gt;2014 SQ.PREA.§187.</a:t>
            </a:r>
            <a:r>
              <a:rPr lang="en-US" sz="800" strike="sngStrike" dirty="0" smtClean="0"/>
              <a:t>cisoc.monrin</a:t>
            </a:r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168132" y="5842088"/>
            <a:ext cx="828167" cy="10159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2179858" y="5910394"/>
            <a:ext cx="874644" cy="707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028601" y="5968926"/>
            <a:ext cx="566083" cy="720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096051" y="5781896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8166100" y="5910394"/>
            <a:ext cx="1160780" cy="8248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888618" y="6163440"/>
            <a:ext cx="5580854" cy="55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300075" y="638831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73" name="Straight Arrow Connector 72"/>
          <p:cNvCxnSpPr>
            <a:stCxn id="67" idx="3"/>
          </p:cNvCxnSpPr>
          <p:nvPr/>
        </p:nvCxnSpPr>
        <p:spPr>
          <a:xfrm>
            <a:off x="4401473" y="5966562"/>
            <a:ext cx="4758561" cy="76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502930" y="6689509"/>
            <a:ext cx="8755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Gary.skateboard</a:t>
            </a:r>
            <a:endParaRPr lang="en-US" sz="800" strike="sngStrike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01" y="6280163"/>
            <a:ext cx="844429" cy="563392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7662" y="3905860"/>
            <a:ext cx="1034125" cy="6479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957882" y="1402530"/>
            <a:ext cx="6362700" cy="2582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949733" y="4174525"/>
            <a:ext cx="1106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Appe</a:t>
            </a:r>
            <a:r>
              <a:rPr lang="en-US" sz="800" dirty="0" smtClean="0"/>
              <a:t> </a:t>
            </a:r>
            <a:r>
              <a:rPr lang="en-US" sz="800" dirty="0" err="1" smtClean="0"/>
              <a:t>accnetuer</a:t>
            </a:r>
            <a:r>
              <a:rPr lang="en-US" sz="800" dirty="0" smtClean="0"/>
              <a:t> touch</a:t>
            </a:r>
            <a:endParaRPr lang="en-US" sz="8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7950" y="876338"/>
            <a:ext cx="12192000" cy="59800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525" y="498689"/>
            <a:ext cx="10515600" cy="1325563"/>
          </a:xfrm>
        </p:spPr>
        <p:txBody>
          <a:bodyPr/>
          <a:lstStyle/>
          <a:p>
            <a:r>
              <a:rPr lang="en-US" dirty="0" smtClean="0"/>
              <a:t>DEA Processing </a:t>
            </a:r>
            <a:r>
              <a:rPr lang="en-US" dirty="0" err="1" smtClean="0"/>
              <a:t>nonPoliceTRX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665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Arrow Connector 91"/>
          <p:cNvCxnSpPr/>
          <p:nvPr/>
        </p:nvCxnSpPr>
        <p:spPr>
          <a:xfrm flipV="1">
            <a:off x="4791066" y="3861687"/>
            <a:ext cx="6913254" cy="1899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" y="1308893"/>
            <a:ext cx="1026187" cy="63637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442" y="1372865"/>
            <a:ext cx="1026187" cy="63637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78" y="1391046"/>
            <a:ext cx="1026187" cy="63637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810" y="1372865"/>
            <a:ext cx="1026187" cy="6363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56" y="1308893"/>
            <a:ext cx="1400703" cy="14007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270" y="1345254"/>
            <a:ext cx="1992991" cy="136434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29558" y="2821577"/>
            <a:ext cx="10852693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42225" y="1095212"/>
            <a:ext cx="10852693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199359" y="1282732"/>
            <a:ext cx="2833176" cy="16638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089974" y="1372866"/>
            <a:ext cx="2388198" cy="12167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220208" y="1463000"/>
            <a:ext cx="2388198" cy="12167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98656" y="27997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Joti</a:t>
            </a:r>
            <a:r>
              <a:rPr lang="en-US" dirty="0"/>
              <a:t> Bansal  </a:t>
            </a:r>
            <a:r>
              <a:rPr lang="en-US" dirty="0" err="1"/>
              <a:t>Cisyc</a:t>
            </a:r>
            <a:r>
              <a:rPr lang="en-US" dirty="0"/>
              <a:t> </a:t>
            </a:r>
            <a:r>
              <a:rPr lang="en-US" dirty="0" err="1"/>
              <a:t>Montirng</a:t>
            </a:r>
            <a:r>
              <a:rPr lang="en-US" dirty="0"/>
              <a:t> DEA(</a:t>
            </a:r>
            <a:r>
              <a:rPr lang="en-US" strike="sngStrike" dirty="0" err="1"/>
              <a:t>herioin</a:t>
            </a:r>
            <a:r>
              <a:rPr lang="en-US" dirty="0"/>
              <a:t>).black</a:t>
            </a:r>
          </a:p>
          <a:p>
            <a:r>
              <a:rPr lang="en-US" dirty="0" err="1"/>
              <a:t>Joti</a:t>
            </a:r>
            <a:r>
              <a:rPr lang="en-US" dirty="0"/>
              <a:t> v2.FBI:KIDANNPPIGN 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690851" y="3457196"/>
            <a:ext cx="10852693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798656" y="2946621"/>
            <a:ext cx="448155" cy="17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920240" y="3034757"/>
            <a:ext cx="326571" cy="59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50193" y="1259729"/>
            <a:ext cx="1026187" cy="14240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50193" y="1463000"/>
            <a:ext cx="570015" cy="836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155235" y="1480649"/>
            <a:ext cx="6811130" cy="103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74" y="3107258"/>
            <a:ext cx="405453" cy="270355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8263832" y="2239374"/>
            <a:ext cx="1408783" cy="104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714312" y="2179627"/>
            <a:ext cx="1580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652102" y="2062728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1980 1990 2014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89265" y="2901129"/>
            <a:ext cx="11013469" cy="5497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858145" y="2355848"/>
            <a:ext cx="1305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KOCHEMAN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97" y="1808631"/>
            <a:ext cx="640926" cy="4654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483" y="1812289"/>
            <a:ext cx="1058491" cy="70437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139" y="1816976"/>
            <a:ext cx="561117" cy="70069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0197950" y="1614577"/>
            <a:ext cx="1073301" cy="851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463569" y="2083230"/>
            <a:ext cx="780549" cy="513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215325" y="1697968"/>
            <a:ext cx="790042" cy="9155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60406" y="4373745"/>
            <a:ext cx="1245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2010 </a:t>
            </a:r>
            <a:r>
              <a:rPr lang="en-US" dirty="0" smtClean="0"/>
              <a:t> </a:t>
            </a:r>
            <a:r>
              <a:rPr lang="en-US" b="1" dirty="0" smtClean="0"/>
              <a:t>HOMCIE:ITALIEN:20 </a:t>
            </a:r>
            <a:r>
              <a:rPr lang="en-US" b="1" dirty="0"/>
              <a:t>MOUNTAIN VIEW CALIFORNA 2010, Middlefield Road 777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60406" y="4692283"/>
            <a:ext cx="3623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1994  SQ.AIRFIELD.INT.</a:t>
            </a:r>
            <a:r>
              <a:rPr lang="en-US" b="1" dirty="0" smtClean="0"/>
              <a:t>HOMICDIE:2Y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60406" y="5018113"/>
            <a:ext cx="631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HOMCIDE:MOUNTAVIN VIE, LATHAM STREET, </a:t>
            </a:r>
            <a:r>
              <a:rPr lang="en-US" dirty="0" err="1" smtClean="0"/>
              <a:t>Cleaniner</a:t>
            </a:r>
            <a:r>
              <a:rPr lang="en-US" dirty="0" smtClean="0"/>
              <a:t> Wife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917" y="4803673"/>
            <a:ext cx="340489" cy="19254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780989" y="57607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32" y="1776373"/>
            <a:ext cx="561871" cy="844341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61243" y="1774047"/>
            <a:ext cx="579694" cy="9482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19894" y="5340427"/>
            <a:ext cx="489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G.v2.FBI:KIDANPING:</a:t>
            </a:r>
            <a:r>
              <a:rPr lang="en-US" b="1" dirty="0" smtClean="0"/>
              <a:t>HOMCIDE:7Y</a:t>
            </a:r>
            <a:r>
              <a:rPr lang="en-US" dirty="0" smtClean="0"/>
              <a:t>   1</a:t>
            </a:r>
            <a:r>
              <a:rPr lang="en-US" baseline="30000" dirty="0" smtClean="0"/>
              <a:t>st</a:t>
            </a:r>
            <a:r>
              <a:rPr lang="en-US" dirty="0" smtClean="0"/>
              <a:t> Grade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190" y="4355082"/>
            <a:ext cx="449676" cy="2788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090" y="4345089"/>
            <a:ext cx="480524" cy="2979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297" y="4355082"/>
            <a:ext cx="480524" cy="29799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103" y="3536748"/>
            <a:ext cx="753585" cy="50147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93" y="3538818"/>
            <a:ext cx="876300" cy="8763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6451" y="4368674"/>
            <a:ext cx="480524" cy="2979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566" y="4703162"/>
            <a:ext cx="480524" cy="2979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7426" y="4712495"/>
            <a:ext cx="480524" cy="29799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176869" y="4362035"/>
            <a:ext cx="2305381" cy="6995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163045" y="4117294"/>
            <a:ext cx="22284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DEA</a:t>
            </a:r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Heion</a:t>
            </a:r>
            <a:r>
              <a:rPr lang="en-US" sz="1050" strike="sngStrike" dirty="0" smtClean="0"/>
              <a:t>).</a:t>
            </a:r>
            <a:r>
              <a:rPr lang="en-US" sz="1050" dirty="0" err="1" smtClean="0"/>
              <a:t>nonPolcieShippingLogical</a:t>
            </a:r>
            <a:endParaRPr lang="en-US" sz="1050" dirty="0"/>
          </a:p>
        </p:txBody>
      </p:sp>
      <p:sp>
        <p:nvSpPr>
          <p:cNvPr id="75" name="TextBox 74"/>
          <p:cNvSpPr txBox="1"/>
          <p:nvPr/>
        </p:nvSpPr>
        <p:spPr>
          <a:xfrm>
            <a:off x="2780989" y="3839275"/>
            <a:ext cx="2621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NAVY.</a:t>
            </a:r>
            <a:r>
              <a:rPr lang="en-US" sz="800" strike="sngStrike" dirty="0" err="1" smtClean="0"/>
              <a:t>phil</a:t>
            </a:r>
            <a:r>
              <a:rPr lang="en-US" dirty="0" err="1" smtClean="0"/>
              <a:t>.JFK.MLK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tatto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ghoho</a:t>
            </a:r>
            <a:r>
              <a:rPr lang="en-US" sz="800" strike="sngStrike" dirty="0" smtClean="0"/>
              <a:t>(tattoo))</a:t>
            </a:r>
            <a:endParaRPr lang="en-US" sz="800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62" y="3506982"/>
            <a:ext cx="899400" cy="8994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869" y="5132390"/>
            <a:ext cx="651724" cy="43369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28" y="5136120"/>
            <a:ext cx="608421" cy="416507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V="1">
            <a:off x="9244118" y="4996220"/>
            <a:ext cx="470194" cy="895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957688" y="5018113"/>
            <a:ext cx="626516" cy="74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181478" y="5093994"/>
            <a:ext cx="2305381" cy="5329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974" y="3624040"/>
            <a:ext cx="527654" cy="351130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10174614" y="3624040"/>
            <a:ext cx="1120304" cy="332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823044" y="3388026"/>
            <a:ext cx="314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VIRGIINA.</a:t>
            </a:r>
            <a:r>
              <a:rPr lang="en-US" sz="800" strike="sngStrike" dirty="0" err="1" smtClean="0"/>
              <a:t>level</a:t>
            </a:r>
            <a:r>
              <a:rPr lang="en-US" dirty="0" err="1" smtClean="0"/>
              <a:t>.VIRIGN.MARY.CPVA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347313" y="3667506"/>
            <a:ext cx="585315" cy="3597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904608" y="3646242"/>
            <a:ext cx="20185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Ibm.damielr.partner.profils.christian</a:t>
            </a:r>
            <a:r>
              <a:rPr lang="en-US" sz="800" dirty="0" smtClean="0"/>
              <a:t> frankly</a:t>
            </a:r>
            <a:endParaRPr lang="en-US" sz="800" dirty="0"/>
          </a:p>
        </p:txBody>
      </p:sp>
      <p:sp>
        <p:nvSpPr>
          <p:cNvPr id="90" name="TextBox 89"/>
          <p:cNvSpPr txBox="1"/>
          <p:nvPr/>
        </p:nvSpPr>
        <p:spPr>
          <a:xfrm>
            <a:off x="588043" y="5626972"/>
            <a:ext cx="2240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 HOMCIDE:JESUS</a:t>
            </a:r>
            <a:endParaRPr lang="en-US" dirty="0"/>
          </a:p>
        </p:txBody>
      </p:sp>
      <p:cxnSp>
        <p:nvCxnSpPr>
          <p:cNvPr id="95" name="Straight Arrow Connector 94"/>
          <p:cNvCxnSpPr>
            <a:stCxn id="57" idx="0"/>
          </p:cNvCxnSpPr>
          <p:nvPr/>
        </p:nvCxnSpPr>
        <p:spPr>
          <a:xfrm>
            <a:off x="2873355" y="5760720"/>
            <a:ext cx="672478" cy="4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577032" y="5626972"/>
            <a:ext cx="112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z="800" strike="sngStrike" dirty="0" smtClean="0"/>
              <a:t>Christian </a:t>
            </a:r>
            <a:r>
              <a:rPr lang="en-US" sz="800" strike="sngStrike" dirty="0" err="1" smtClean="0"/>
              <a:t>nees</a:t>
            </a:r>
            <a:endParaRPr lang="en-US" sz="800" strike="sngStrike" dirty="0"/>
          </a:p>
        </p:txBody>
      </p:sp>
      <p:sp>
        <p:nvSpPr>
          <p:cNvPr id="97" name="TextBox 96"/>
          <p:cNvSpPr txBox="1"/>
          <p:nvPr/>
        </p:nvSpPr>
        <p:spPr>
          <a:xfrm>
            <a:off x="4603383" y="566248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tbd</a:t>
            </a:r>
            <a:endParaRPr lang="en-US" strike="sngStrike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09856" y="1843479"/>
            <a:ext cx="1035667" cy="755757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392" y="2171770"/>
            <a:ext cx="584809" cy="327493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664706" y="1957684"/>
            <a:ext cx="44129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 </a:t>
            </a:r>
          </a:p>
          <a:p>
            <a:r>
              <a:rPr lang="en-US" dirty="0" smtClean="0"/>
              <a:t>WAR</a:t>
            </a:r>
            <a:r>
              <a:rPr lang="en-US" sz="800" strike="sngStrike" dirty="0" smtClean="0"/>
              <a:t>(3x, size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CHECKPONT CHALRIE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cashregister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374" y="2179626"/>
            <a:ext cx="357369" cy="23781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07503" y="1260055"/>
            <a:ext cx="9691823" cy="14240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35" y="1241867"/>
            <a:ext cx="696001" cy="69600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780989" y="1476663"/>
            <a:ext cx="554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G..</a:t>
            </a:r>
            <a:r>
              <a:rPr lang="en-US" dirty="0" err="1" smtClean="0"/>
              <a:t>GOD.Gov.Schw.JOESPHE.JOEHPSE</a:t>
            </a:r>
            <a:r>
              <a:rPr lang="en-US" dirty="0" smtClean="0"/>
              <a:t>(VIRGIN.MARY).CPVA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622032" y="1814337"/>
            <a:ext cx="2313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2014 ATOMCLOIM(</a:t>
            </a:r>
            <a:r>
              <a:rPr lang="en-US" sz="800" strike="sngStrike" dirty="0" smtClean="0"/>
              <a:t>1MIO</a:t>
            </a:r>
            <a:r>
              <a:rPr lang="en-US" sz="800" dirty="0" smtClean="0"/>
              <a:t>.CPVA v2.FB:KIDNAPING[])</a:t>
            </a:r>
            <a:endParaRPr lang="en-US" sz="800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6201" y="899383"/>
            <a:ext cx="12192000" cy="59800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337956" y="405813"/>
            <a:ext cx="2142554" cy="1325563"/>
          </a:xfrm>
        </p:spPr>
        <p:txBody>
          <a:bodyPr>
            <a:normAutofit/>
          </a:bodyPr>
          <a:lstStyle/>
          <a:p>
            <a:r>
              <a:rPr lang="en-US" sz="1000" dirty="0" smtClean="0"/>
              <a:t>HOMICIDE: Aggregate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24729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/>
          <p:cNvSpPr/>
          <p:nvPr/>
        </p:nvSpPr>
        <p:spPr>
          <a:xfrm>
            <a:off x="3229844" y="6125873"/>
            <a:ext cx="2325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github,phil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strike="sngStrike" dirty="0"/>
              <a:t>  </a:t>
            </a:r>
            <a:r>
              <a:rPr lang="en-US" strike="sngStrike" dirty="0" err="1"/>
              <a:t>gocart</a:t>
            </a:r>
            <a:endParaRPr lang="en-US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78" y="1396659"/>
            <a:ext cx="770012" cy="10453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749" y="1971427"/>
            <a:ext cx="335125" cy="60851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776548" y="1814672"/>
            <a:ext cx="748685" cy="765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89378" y="1226844"/>
            <a:ext cx="770012" cy="1353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9983" y="1207293"/>
            <a:ext cx="1026187" cy="14240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66171" y="1867920"/>
            <a:ext cx="393704" cy="7634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endCxn id="17" idx="2"/>
          </p:cNvCxnSpPr>
          <p:nvPr/>
        </p:nvCxnSpPr>
        <p:spPr>
          <a:xfrm flipV="1">
            <a:off x="889378" y="1207293"/>
            <a:ext cx="463699" cy="973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924749" y="1867920"/>
            <a:ext cx="335125" cy="712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2838" y="1191373"/>
            <a:ext cx="11837641" cy="14240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17074" y="1971427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HOMCIDE:IS-A-BELL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702464" y="1945165"/>
            <a:ext cx="783772" cy="4705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976" y="3944863"/>
            <a:ext cx="1607924" cy="113870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21227" y="2615405"/>
            <a:ext cx="699948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	</a:t>
            </a:r>
            <a:r>
              <a:rPr lang="en-US" dirty="0" err="1" smtClean="0"/>
              <a:t>WAR.</a:t>
            </a:r>
            <a:r>
              <a:rPr lang="en-US" sz="900" strike="sngStrike" dirty="0" err="1" smtClean="0"/>
              <a:t>marx</a:t>
            </a:r>
            <a:r>
              <a:rPr lang="en-US" sz="900" strike="sngStrike" dirty="0" smtClean="0"/>
              <a:t>(b10)</a:t>
            </a:r>
          </a:p>
          <a:p>
            <a:r>
              <a:rPr lang="en-US" sz="6000" b="1" dirty="0" smtClean="0"/>
              <a:t>9/11 September 11</a:t>
            </a:r>
            <a:r>
              <a:rPr lang="en-US" sz="6000" b="1" baseline="30000" dirty="0" smtClean="0"/>
              <a:t>th</a:t>
            </a:r>
            <a:endParaRPr lang="en-US" sz="6000" b="1" dirty="0" smtClean="0"/>
          </a:p>
          <a:p>
            <a:endParaRPr lang="en-US" sz="6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159070" y="4088356"/>
            <a:ext cx="1810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</a:t>
            </a:r>
            <a:r>
              <a:rPr lang="en-US" dirty="0" err="1" smtClean="0"/>
              <a:t>Hebelstrase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699342" y="4722312"/>
            <a:ext cx="417856" cy="3612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>
            <a:off x="5532407" y="3944863"/>
            <a:ext cx="751726" cy="777449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512258" y="4692900"/>
            <a:ext cx="417856" cy="3612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6365824" y="4023517"/>
            <a:ext cx="751726" cy="777449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3131507" y="3820438"/>
            <a:ext cx="2204581" cy="1415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964" y="3931022"/>
            <a:ext cx="561871" cy="84434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62964" y="3918611"/>
            <a:ext cx="579694" cy="9482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6353" y="4059970"/>
            <a:ext cx="804634" cy="93637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5545" y="4101080"/>
            <a:ext cx="1060777" cy="89526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9068844" y="3918611"/>
            <a:ext cx="1453019" cy="1164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130987" y="4101080"/>
            <a:ext cx="1869492" cy="982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751562" y="4457688"/>
            <a:ext cx="407508" cy="7781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59712" y="4453827"/>
            <a:ext cx="1890104" cy="7820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447049" y="4561096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FRA-SFO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2838" y="2734728"/>
            <a:ext cx="11783234" cy="26264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5336088" y="4283901"/>
            <a:ext cx="948045" cy="64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468938" y="4221271"/>
            <a:ext cx="645889" cy="775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110716" y="3695178"/>
            <a:ext cx="799186" cy="123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667" y="6267454"/>
            <a:ext cx="1277371" cy="429091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8062964" y="6037225"/>
            <a:ext cx="2272581" cy="76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602806" y="6261039"/>
            <a:ext cx="1528182" cy="4355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528142" y="636322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689631" y="6093819"/>
            <a:ext cx="1538581" cy="334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650638" y="6463151"/>
            <a:ext cx="1687428" cy="4761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692017" y="6405805"/>
            <a:ext cx="1479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JFK(HOMCIDE:HOOER(</a:t>
            </a:r>
            <a:r>
              <a:rPr lang="en-US" sz="800" dirty="0" err="1" smtClean="0"/>
              <a:t>ibm</a:t>
            </a:r>
            <a:r>
              <a:rPr lang="en-US" sz="800" strike="sngStrike" dirty="0" err="1" smtClean="0"/>
              <a:t>.LEE</a:t>
            </a:r>
            <a:r>
              <a:rPr lang="en-US" sz="800" dirty="0" smtClean="0"/>
              <a:t>)</a:t>
            </a:r>
          </a:p>
          <a:p>
            <a:r>
              <a:rPr lang="en-US" sz="800" strike="sngStrike" dirty="0" err="1" smtClean="0"/>
              <a:t>Gocart</a:t>
            </a:r>
            <a:endParaRPr lang="en-US" sz="800" strike="sngStrike" dirty="0" smtClean="0"/>
          </a:p>
          <a:p>
            <a:r>
              <a:rPr lang="en-US" sz="800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morgna,Jamie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gocart</a:t>
            </a:r>
            <a:endParaRPr lang="en-US" sz="800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64" y="5482676"/>
            <a:ext cx="534859" cy="53485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662" y="5517201"/>
            <a:ext cx="290556" cy="40524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823126" y="5454685"/>
            <a:ext cx="820990" cy="504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1776548" y="5425499"/>
            <a:ext cx="1273268" cy="1392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776548" y="5594239"/>
            <a:ext cx="1204314" cy="3675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490" y="5622104"/>
            <a:ext cx="160445" cy="30034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57" y="5504525"/>
            <a:ext cx="420987" cy="405249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449646" y="5393307"/>
            <a:ext cx="820990" cy="504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59" y="5411834"/>
            <a:ext cx="486403" cy="486403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77321" y="5447782"/>
            <a:ext cx="1112310" cy="4789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159" y="5924319"/>
            <a:ext cx="575378" cy="38146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" y="6354319"/>
            <a:ext cx="361292" cy="45076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2104764" y="5645772"/>
            <a:ext cx="432812" cy="252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13630" y="5411834"/>
            <a:ext cx="1254149" cy="5548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7718" y="5431058"/>
            <a:ext cx="11379846" cy="1486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338066" y="6470640"/>
            <a:ext cx="502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ibm.damiler.accnetuer.touch.greenstamps</a:t>
            </a:r>
            <a:r>
              <a:rPr lang="en-US" dirty="0"/>
              <a:t>	</a:t>
            </a:r>
            <a:r>
              <a:rPr lang="en-US" dirty="0" smtClean="0"/>
              <a:t>HOMCE:LUX:LV </a:t>
            </a:r>
            <a:r>
              <a:rPr lang="en-US" strike="sngStrike" dirty="0" err="1" smtClean="0"/>
              <a:t>gocart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2035443" y="5772246"/>
            <a:ext cx="10318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DEA(</a:t>
            </a:r>
            <a:r>
              <a:rPr lang="en-US" sz="800" strike="sngStrike" dirty="0" err="1" smtClean="0"/>
              <a:t>herio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basemtn</a:t>
            </a:r>
            <a:r>
              <a:rPr lang="en-US" dirty="0" smtClean="0"/>
              <a:t>  JOHSPHSE.CHECKPOINT CHARLIE  </a:t>
            </a:r>
            <a:r>
              <a:rPr lang="en-US" dirty="0" err="1" smtClean="0"/>
              <a:t>ketcar</a:t>
            </a:r>
            <a:r>
              <a:rPr lang="en-US" dirty="0" smtClean="0"/>
              <a:t> -&gt; </a:t>
            </a:r>
            <a:r>
              <a:rPr lang="en-US" dirty="0" err="1" smtClean="0"/>
              <a:t>PENTAGON.BASE.PUAl.JEUSE.♥LACE</a:t>
            </a:r>
            <a:r>
              <a:rPr lang="en-US" dirty="0" smtClean="0"/>
              <a:t>, JOEL </a:t>
            </a:r>
            <a:r>
              <a:rPr lang="en-US" dirty="0" err="1" smtClean="0"/>
              <a:t>gocart</a:t>
            </a:r>
            <a:endParaRPr lang="en-US" dirty="0" smtClean="0"/>
          </a:p>
        </p:txBody>
      </p:sp>
      <p:sp>
        <p:nvSpPr>
          <p:cNvPr id="83" name="TextBox 82"/>
          <p:cNvSpPr txBox="1"/>
          <p:nvPr/>
        </p:nvSpPr>
        <p:spPr>
          <a:xfrm>
            <a:off x="7541921" y="6235371"/>
            <a:ext cx="291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HOMCID:MAYOR ( </a:t>
            </a:r>
            <a:r>
              <a:rPr lang="en-US" sz="800" strike="sngStrike" dirty="0" err="1" smtClean="0"/>
              <a:t>angla</a:t>
            </a:r>
            <a:r>
              <a:rPr lang="en-US" dirty="0" smtClean="0"/>
              <a:t>, </a:t>
            </a:r>
            <a:r>
              <a:rPr lang="en-US" sz="800" strike="sngStrike" dirty="0" err="1" smtClean="0"/>
              <a:t>johs</a:t>
            </a:r>
            <a:r>
              <a:rPr lang="en-US" dirty="0" smtClean="0"/>
              <a:t> 40Y)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559219" y="3194137"/>
            <a:ext cx="8128448" cy="56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6521" y="866716"/>
            <a:ext cx="12192000" cy="60396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FBI:</a:t>
            </a:r>
            <a:r>
              <a:rPr lang="en-US" baseline="0" dirty="0" smtClean="0"/>
              <a:t>TERRORISM Germany </a:t>
            </a:r>
            <a:r>
              <a:rPr lang="en-US" dirty="0" err="1" smtClean="0"/>
              <a:t>Septermber</a:t>
            </a:r>
            <a:r>
              <a:rPr lang="en-US" dirty="0" smtClean="0"/>
              <a:t> 11th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73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30" name="TextBox 1029"/>
          <p:cNvSpPr txBox="1"/>
          <p:nvPr/>
        </p:nvSpPr>
        <p:spPr>
          <a:xfrm>
            <a:off x="8502182" y="79229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8th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78954" y="2793397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Roboto"/>
                <a:hlinkClick r:id="rId2"/>
              </a:rPr>
              <a:t>Lucinda </a:t>
            </a:r>
            <a:r>
              <a:rPr lang="en-US" dirty="0" err="1">
                <a:solidFill>
                  <a:srgbClr val="1A0DAB"/>
                </a:solidFill>
                <a:latin typeface="Roboto"/>
                <a:hlinkClick r:id="rId2"/>
              </a:rPr>
              <a:t>Southworth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954" y="3270496"/>
            <a:ext cx="1123950" cy="152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145" y="3270496"/>
            <a:ext cx="854074" cy="121867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365824" y="2567836"/>
            <a:ext cx="2790702" cy="239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663847" y="2853127"/>
            <a:ext cx="2492680" cy="21071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778954" y="3350418"/>
            <a:ext cx="1131233" cy="1234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61175" y="2278855"/>
            <a:ext cx="273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Icc.</a:t>
            </a:r>
            <a:r>
              <a:rPr lang="en-US" sz="800" strike="sngStrike" dirty="0" smtClean="0"/>
              <a:t>putin</a:t>
            </a:r>
            <a:r>
              <a:rPr lang="en-US" dirty="0" smtClean="0"/>
              <a:t>.000.tw.pns.</a:t>
            </a:r>
            <a:r>
              <a:rPr lang="en-US" sz="800" strike="sngStrike" dirty="0" smtClean="0"/>
              <a:t>frontoodr.necktatoo.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340929" y="2004164"/>
            <a:ext cx="170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nonPoliceFather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0" y="744235"/>
            <a:ext cx="12192000" cy="60396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22" y="1380994"/>
            <a:ext cx="3820154" cy="476615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931" y="2497500"/>
            <a:ext cx="2143125" cy="2143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97" y="2755954"/>
            <a:ext cx="2628900" cy="174307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809960"/>
            <a:ext cx="12165428" cy="60480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LARRY PRICE PENTAGON</a:t>
            </a:r>
            <a:r>
              <a:rPr lang="en-US" baseline="0" dirty="0" smtClean="0"/>
              <a:t> PAUL CHECKPOINT CHARLIE §Public </a:t>
            </a:r>
            <a:r>
              <a:rPr lang="en-US" baseline="0" dirty="0" err="1" smtClean="0"/>
              <a:t>Distubance</a:t>
            </a:r>
            <a:r>
              <a:rPr lang="en-US" baseline="0" dirty="0" smtClean="0"/>
              <a:t>(</a:t>
            </a:r>
            <a:r>
              <a:rPr lang="en-US" baseline="0" dirty="0" err="1" smtClean="0"/>
              <a:t>Graphity</a:t>
            </a:r>
            <a:r>
              <a:rPr lang="en-US" baseline="0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20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3465385" y="1970332"/>
            <a:ext cx="7729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Uka,toni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latda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3263150" y="1703432"/>
            <a:ext cx="1124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Apple; </a:t>
            </a:r>
            <a:r>
              <a:rPr lang="en-US" sz="800" strike="sngStrike" dirty="0" err="1" smtClean="0"/>
              <a:t>Joeshe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Roregus</a:t>
            </a:r>
            <a:endParaRPr lang="en-US" sz="800" strike="sngStrike" dirty="0" smtClean="0"/>
          </a:p>
          <a:p>
            <a:r>
              <a:rPr lang="en-US" sz="800" dirty="0" smtClean="0"/>
              <a:t>HOMCID:TRANVESTE</a:t>
            </a:r>
          </a:p>
          <a:p>
            <a:r>
              <a:rPr lang="en-US" sz="800" dirty="0" smtClean="0"/>
              <a:t>?HOME:BROTHER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1444177" y="214993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027" y="1450978"/>
            <a:ext cx="383512" cy="54670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49" y="1724332"/>
            <a:ext cx="638148" cy="35855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035539" y="1450978"/>
            <a:ext cx="975204" cy="966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206995" y="1349262"/>
            <a:ext cx="1288628" cy="733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10743" y="1565782"/>
            <a:ext cx="10903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kill you whole family</a:t>
            </a:r>
            <a:endParaRPr lang="en-US" sz="800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718480" y="1127371"/>
            <a:ext cx="10797435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72872" y="2568025"/>
            <a:ext cx="10797435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111" y="2820445"/>
            <a:ext cx="967678" cy="166263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35713" y="2878161"/>
            <a:ext cx="224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Viel</a:t>
            </a:r>
            <a:r>
              <a:rPr lang="en-US" dirty="0" smtClean="0"/>
              <a:t>? How much?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399" y="3351920"/>
            <a:ext cx="899525" cy="599683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2656399" y="3247493"/>
            <a:ext cx="1168764" cy="93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308" y="3302107"/>
            <a:ext cx="1261736" cy="70657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12" y="4710448"/>
            <a:ext cx="431097" cy="57553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16" y="4710449"/>
            <a:ext cx="575536" cy="57553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1720407" y="4588209"/>
            <a:ext cx="1168764" cy="936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63150" y="4483080"/>
            <a:ext cx="291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</a:t>
            </a:r>
            <a:r>
              <a:rPr lang="en-US" strike="sngStrike" dirty="0" err="1" smtClean="0"/>
              <a:t>gyou</a:t>
            </a:r>
            <a:r>
              <a:rPr lang="en-US" strike="sngStrike" dirty="0" smtClean="0"/>
              <a:t> you 30DM to go in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590465" y="4983207"/>
            <a:ext cx="2562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</a:p>
          <a:p>
            <a:r>
              <a:rPr lang="en-US" dirty="0" err="1" smtClean="0"/>
              <a:t>Angla</a:t>
            </a:r>
            <a:r>
              <a:rPr lang="en-US" dirty="0" smtClean="0"/>
              <a:t>(8thfloor).St Francis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6572" y="4667746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x/y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265580" y="33519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x/y</a:t>
            </a:r>
            <a:endParaRPr lang="en-US" b="1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825163" y="3196978"/>
            <a:ext cx="1398190" cy="1013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28805" y="2944860"/>
            <a:ext cx="3132959" cy="11700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225288" y="4525749"/>
            <a:ext cx="3132959" cy="11700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1683" y="3841623"/>
            <a:ext cx="96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IPX.!41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51482" y="2781128"/>
            <a:ext cx="6527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</a:t>
            </a:r>
          </a:p>
          <a:p>
            <a:r>
              <a:rPr lang="en-US" sz="800" strike="sngStrike" dirty="0" err="1" smtClean="0"/>
              <a:t>marco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2889171" y="2593077"/>
            <a:ext cx="356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 $7.DEA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,   ).IPX 000t.w.pn  How much?</a:t>
            </a:r>
            <a:endParaRPr lang="en-US" sz="800" strike="sngStrike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898304" y="2671616"/>
            <a:ext cx="3903329" cy="2459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675" y="4183693"/>
            <a:ext cx="951467" cy="58551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7828767" y="3841623"/>
            <a:ext cx="1402915" cy="1444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483" y="3355739"/>
            <a:ext cx="797950" cy="609988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6705653" y="2962409"/>
            <a:ext cx="1212022" cy="13966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33215" y="3639736"/>
            <a:ext cx="840290" cy="41764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244699" y="3163982"/>
            <a:ext cx="18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PENTAGON.PRICE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119989" y="3334551"/>
            <a:ext cx="1012296" cy="631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717869" y="3552517"/>
            <a:ext cx="1012296" cy="631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9343752" y="3219530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QUEEN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853279" y="4178669"/>
            <a:ext cx="1012296" cy="631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255399" y="3632452"/>
            <a:ext cx="1012296" cy="631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624881" y="3723994"/>
            <a:ext cx="1012296" cy="631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42022" y="330210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OPRAH.</a:t>
            </a:r>
            <a:r>
              <a:rPr lang="en-US" sz="800" strike="sngStrike" dirty="0" err="1" smtClean="0"/>
              <a:t>sandra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10204885" y="4667746"/>
            <a:ext cx="1536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Angela Merkel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503619" y="5056309"/>
            <a:ext cx="1012296" cy="631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1206187" y="2794606"/>
            <a:ext cx="1289436" cy="156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313394" y="4605953"/>
            <a:ext cx="461357" cy="377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96445" y="2787911"/>
            <a:ext cx="11067439" cy="32642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3816560" y="2579702"/>
            <a:ext cx="8095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PENTAGON.PRICE AND v2.FBI.KDIPPINAG 000.FORT WORTH.INT.POLCIE.ICC “Price”</a:t>
            </a:r>
            <a:endParaRPr 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1337111" y="6275540"/>
            <a:ext cx="2115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HOMCIE:AUSLSER.</a:t>
            </a:r>
            <a:r>
              <a:rPr lang="en-US" sz="800" strike="sngStrike" dirty="0" err="1" smtClean="0"/>
              <a:t>ynag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3452562" y="6246707"/>
            <a:ext cx="3711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!IPX HOCME:LUX:OCNIE </a:t>
            </a:r>
            <a:r>
              <a:rPr lang="en-US" sz="800" strike="sngStrike" dirty="0" smtClean="0"/>
              <a:t>swimming </a:t>
            </a:r>
            <a:r>
              <a:rPr lang="en-US" sz="800" strike="sngStrike" dirty="0" err="1" smtClean="0"/>
              <a:t>poole</a:t>
            </a:r>
            <a:r>
              <a:rPr lang="en-US" sz="800" strike="sngStrike" dirty="0" smtClean="0"/>
              <a:t> yang </a:t>
            </a:r>
            <a:r>
              <a:rPr lang="en-US" sz="800" strike="sngStrike" dirty="0" err="1" smtClean="0"/>
              <a:t>massge</a:t>
            </a:r>
            <a:endParaRPr lang="en-US" sz="800" strike="sngStrike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1267913" y="6364684"/>
            <a:ext cx="11067439" cy="2301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44222" y="1244251"/>
            <a:ext cx="11067439" cy="12875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809960"/>
            <a:ext cx="12165428" cy="60480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LARRY PRICE PENTAGON PAUL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62189" y="2180575"/>
            <a:ext cx="10515600" cy="1325563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LARRY </a:t>
            </a:r>
            <a:r>
              <a:rPr lang="en-US" sz="4400" b="1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PRICE</a:t>
            </a:r>
            <a:r>
              <a:rPr lang="en-US" sz="44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PENTAGON PAUL x/y </a:t>
            </a:r>
            <a:endParaRPr lang="en-US" dirty="0" smtClean="0">
              <a:effectLst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601" y="3446236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2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548" y="1359761"/>
            <a:ext cx="815286" cy="5474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980" y="990429"/>
            <a:ext cx="257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</a:t>
            </a:r>
            <a:r>
              <a:rPr lang="en-US" dirty="0" err="1" smtClean="0"/>
              <a:t>MYERS.FBI.</a:t>
            </a:r>
            <a:r>
              <a:rPr lang="en-US" sz="900" strike="sngStrike" dirty="0" err="1" smtClean="0"/>
              <a:t>marx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pinebrook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87" y="1465618"/>
            <a:ext cx="257949" cy="33577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128834" y="1359761"/>
            <a:ext cx="355502" cy="54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581889" y="1335992"/>
            <a:ext cx="4175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Alone</a:t>
            </a:r>
            <a:r>
              <a:rPr lang="en-US" dirty="0" err="1" smtClean="0"/>
              <a:t>.nonPoliceCfg.RETIRMENT</a:t>
            </a:r>
            <a:r>
              <a:rPr lang="en-US" dirty="0" smtClean="0"/>
              <a:t> </a:t>
            </a:r>
            <a:r>
              <a:rPr lang="en-US" dirty="0" err="1" smtClean="0"/>
              <a:t>pinebrook</a:t>
            </a:r>
            <a:endParaRPr lang="en-US" dirty="0" smtClean="0"/>
          </a:p>
          <a:p>
            <a:r>
              <a:rPr lang="en-US" dirty="0" smtClean="0"/>
              <a:t>!ABABLITY.PRESIDENT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81889" y="1849957"/>
            <a:ext cx="6784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 smtClean="0"/>
          </a:p>
          <a:p>
            <a:r>
              <a:rPr lang="en-US" strike="sngStrike" dirty="0" smtClean="0"/>
              <a:t>If Tim Cook were alone, carry </a:t>
            </a:r>
            <a:r>
              <a:rPr lang="en-US" dirty="0" smtClean="0"/>
              <a:t>87:HOMICIDES</a:t>
            </a:r>
            <a:r>
              <a:rPr lang="en-US" strike="sngStrike" dirty="0" smtClean="0"/>
              <a:t> alone w/o wife and </a:t>
            </a:r>
            <a:r>
              <a:rPr lang="en-US" strike="sngStrike" dirty="0" err="1" smtClean="0"/>
              <a:t>chind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40" y="2136938"/>
            <a:ext cx="279291" cy="27929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777980" y="1359761"/>
            <a:ext cx="1448407" cy="777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178813" y="2136938"/>
            <a:ext cx="701458" cy="279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84336" y="2415274"/>
            <a:ext cx="886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Wandering around in </a:t>
            </a:r>
            <a:r>
              <a:rPr lang="en-US" strike="sngStrike" dirty="0" err="1" smtClean="0"/>
              <a:t>pinebook</a:t>
            </a:r>
            <a:r>
              <a:rPr lang="en-US" strike="sngStrike" dirty="0" smtClean="0"/>
              <a:t>, with </a:t>
            </a:r>
            <a:r>
              <a:rPr lang="en-US" dirty="0" smtClean="0"/>
              <a:t>PREA.§187.POLICE.MORITING.nonPolcieAudience.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2878901" y="2490345"/>
            <a:ext cx="3806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,…*.Time, *.touch, *.</a:t>
            </a:r>
            <a:r>
              <a:rPr lang="en-US" dirty="0" err="1" smtClean="0"/>
              <a:t>roth.RETIREMENT</a:t>
            </a:r>
            <a:endParaRPr lang="en-US" dirty="0" smtClean="0"/>
          </a:p>
          <a:p>
            <a:r>
              <a:rPr lang="en-US" dirty="0" smtClean="0"/>
              <a:t>*.</a:t>
            </a:r>
            <a:r>
              <a:rPr lang="en-US" dirty="0" err="1" smtClean="0"/>
              <a:t>siri</a:t>
            </a:r>
            <a:r>
              <a:rPr lang="en-US" dirty="0" smtClean="0"/>
              <a:t>, *.</a:t>
            </a:r>
            <a:r>
              <a:rPr lang="en-US" dirty="0" err="1" smtClean="0"/>
              <a:t>PREA.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(ass)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1161976" y="2592227"/>
            <a:ext cx="13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+</a:t>
            </a:r>
            <a:r>
              <a:rPr lang="en-US" strike="sngStrike" dirty="0" err="1" smtClean="0"/>
              <a:t>angela,rest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37" y="3458361"/>
            <a:ext cx="423152" cy="69369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968668" y="2776893"/>
            <a:ext cx="66388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14791" y="3363256"/>
            <a:ext cx="769251" cy="9966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911455" y="3447503"/>
            <a:ext cx="478934" cy="595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77980" y="3191245"/>
            <a:ext cx="11067439" cy="104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585" y="3551801"/>
            <a:ext cx="762965" cy="76296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179" y="3367243"/>
            <a:ext cx="623710" cy="62371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36892" y="3084513"/>
            <a:ext cx="21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Jack and </a:t>
            </a:r>
            <a:r>
              <a:rPr lang="en-US" strike="sngStrike" dirty="0" err="1" smtClean="0"/>
              <a:t>Jyll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cxnSp>
        <p:nvCxnSpPr>
          <p:cNvPr id="36" name="Straight Connector 35"/>
          <p:cNvCxnSpPr>
            <a:stCxn id="34" idx="2"/>
          </p:cNvCxnSpPr>
          <p:nvPr/>
        </p:nvCxnSpPr>
        <p:spPr>
          <a:xfrm>
            <a:off x="1828441" y="3453845"/>
            <a:ext cx="1653795" cy="104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30902" y="3345288"/>
            <a:ext cx="1499595" cy="970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514373" y="117712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2005-2021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36892" y="1357454"/>
            <a:ext cx="11067439" cy="17994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83183" y="4031584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Jack</a:t>
            </a:r>
            <a:endParaRPr lang="en-US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2340477" y="4023263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Jyll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3563535" y="3360725"/>
            <a:ext cx="1981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400,000 GM, 400,000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, 400,000 </a:t>
            </a:r>
            <a:r>
              <a:rPr lang="en-US" sz="800" strike="sngStrike" dirty="0" err="1" smtClean="0"/>
              <a:t>daimler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72" y="3368791"/>
            <a:ext cx="1905742" cy="108077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166" y="3336345"/>
            <a:ext cx="2081413" cy="115098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110049" y="4711144"/>
            <a:ext cx="50712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Jack and </a:t>
            </a:r>
            <a:r>
              <a:rPr lang="en-US" strike="sngStrike" dirty="0" err="1" smtClean="0"/>
              <a:t>Jyll</a:t>
            </a:r>
            <a:r>
              <a:rPr lang="en-US" strike="sngStrike" dirty="0" smtClean="0"/>
              <a:t> went up the hill to fetch a </a:t>
            </a:r>
            <a:r>
              <a:rPr lang="en-US" strike="sngStrike" dirty="0" err="1" smtClean="0"/>
              <a:t>plae</a:t>
            </a:r>
            <a:r>
              <a:rPr lang="en-US" strike="sngStrike" dirty="0" smtClean="0"/>
              <a:t> of water</a:t>
            </a:r>
          </a:p>
          <a:p>
            <a:r>
              <a:rPr lang="en-US" sz="900" strike="sngStrike" dirty="0" smtClean="0"/>
              <a:t>Fetching pale of water out of ass(</a:t>
            </a:r>
            <a:r>
              <a:rPr lang="en-US" sz="900" dirty="0"/>
              <a:t>*.</a:t>
            </a:r>
            <a:r>
              <a:rPr lang="en-US" sz="900" dirty="0" err="1"/>
              <a:t>PREA.</a:t>
            </a:r>
            <a:r>
              <a:rPr lang="en-US" sz="900" strike="sngStrike" dirty="0" err="1"/>
              <a:t>marx</a:t>
            </a:r>
            <a:r>
              <a:rPr lang="en-US" sz="900" strike="sngStrike" dirty="0"/>
              <a:t>(ass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911" y="3561898"/>
            <a:ext cx="1170558" cy="8581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638800" y="534670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SQ.LAKE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608" y="5437772"/>
            <a:ext cx="473986" cy="47398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86" y="5590985"/>
            <a:ext cx="464557" cy="46455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041900" y="5775604"/>
            <a:ext cx="86517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TORT-3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907073" y="5747941"/>
            <a:ext cx="5800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ATOMCLOCK(REDHOUSE </a:t>
            </a:r>
            <a:r>
              <a:rPr lang="en-US" dirty="0" err="1" smtClean="0"/>
              <a:t>nonPolicSexAbuse.</a:t>
            </a:r>
            <a:r>
              <a:rPr lang="en-US" sz="800" strike="sngStrike" dirty="0" err="1" smtClean="0"/>
              <a:t>marx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 remote call </a:t>
            </a:r>
            <a:r>
              <a:rPr lang="en-US" sz="800" strike="sngStrike" dirty="0" err="1" smtClean="0"/>
              <a:t>pian</a:t>
            </a:r>
            <a:r>
              <a:rPr lang="en-US" sz="800" strike="sngStrike" dirty="0" smtClean="0"/>
              <a:t> )</a:t>
            </a:r>
          </a:p>
          <a:p>
            <a:r>
              <a:rPr lang="en-US" dirty="0" err="1" smtClean="0"/>
              <a:t>LANLEY.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3905486" y="5716032"/>
            <a:ext cx="540965" cy="33951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endCxn id="49" idx="2"/>
          </p:cNvCxnSpPr>
          <p:nvPr/>
        </p:nvCxnSpPr>
        <p:spPr>
          <a:xfrm>
            <a:off x="3110049" y="5716032"/>
            <a:ext cx="1027716" cy="339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048500" y="6037214"/>
            <a:ext cx="30075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Opened </a:t>
            </a:r>
            <a:r>
              <a:rPr lang="en-US" sz="800" strike="sngStrike" dirty="0" err="1" smtClean="0"/>
              <a:t>facebook</a:t>
            </a:r>
            <a:r>
              <a:rPr lang="en-US" sz="800" strike="sngStrike" dirty="0" smtClean="0"/>
              <a:t> tried all of the women, then </a:t>
            </a:r>
            <a:r>
              <a:rPr lang="en-US" sz="800" strike="sngStrike" dirty="0" err="1" smtClean="0"/>
              <a:t>jyll</a:t>
            </a:r>
            <a:r>
              <a:rPr lang="en-US" sz="800" strike="sngStrike" dirty="0" smtClean="0"/>
              <a:t> during jacking off</a:t>
            </a:r>
            <a:endParaRPr lang="en-US" sz="800" strike="sngStrik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73906" y="5810860"/>
            <a:ext cx="6218093" cy="6454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48500" y="6138506"/>
            <a:ext cx="22509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Under </a:t>
            </a:r>
            <a:r>
              <a:rPr lang="en-US" sz="800" strike="sngStrike" dirty="0" err="1" smtClean="0"/>
              <a:t>sam.cisoc.motnring”turn</a:t>
            </a:r>
            <a:r>
              <a:rPr lang="en-US" sz="800" strike="sngStrike" dirty="0" smtClean="0"/>
              <a:t> if off”, this stupid</a:t>
            </a:r>
            <a:endParaRPr lang="en-US" sz="800" strike="sngStrike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291054" y="5442390"/>
            <a:ext cx="547599" cy="6454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05486" y="5590985"/>
            <a:ext cx="547599" cy="6454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2270034" y="3679098"/>
            <a:ext cx="2985931" cy="1667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470370" y="5312197"/>
            <a:ext cx="1135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915261" y="4965059"/>
            <a:ext cx="41463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LANGLEY.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webpshere</a:t>
            </a:r>
            <a:r>
              <a:rPr lang="en-US" sz="800" strike="sngStrike" dirty="0" smtClean="0"/>
              <a:t> portal </a:t>
            </a:r>
            <a:r>
              <a:rPr lang="en-US" dirty="0" err="1" smtClean="0"/>
              <a:t>nonPolcieTRX</a:t>
            </a:r>
            <a:r>
              <a:rPr lang="en-US" dirty="0" smtClean="0"/>
              <a:t>. </a:t>
            </a:r>
            <a:r>
              <a:rPr lang="en-US" sz="800" strike="sngStrike" dirty="0" smtClean="0"/>
              <a:t>Remote call(</a:t>
            </a:r>
            <a:r>
              <a:rPr lang="en-US" sz="800" strike="sngStrike" dirty="0" err="1" smtClean="0"/>
              <a:t>init</a:t>
            </a:r>
            <a:r>
              <a:rPr lang="en-US" sz="800" strike="sngStrike" dirty="0" smtClean="0"/>
              <a:t>)</a:t>
            </a:r>
          </a:p>
          <a:p>
            <a:r>
              <a:rPr lang="en-US" dirty="0" err="1" smtClean="0"/>
              <a:t>G.GOD.</a:t>
            </a:r>
            <a:r>
              <a:rPr lang="en-US" strike="sngStrike" dirty="0" err="1" smtClean="0"/>
              <a:t>St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Francis.St.andlemo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Piono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IPX </a:t>
            </a:r>
            <a:r>
              <a:rPr lang="en-US" sz="800" strike="sngStrike" dirty="0" err="1" smtClean="0"/>
              <a:t>asusemd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Disasster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reocmver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Pinan</a:t>
            </a:r>
            <a:r>
              <a:rPr lang="en-US" sz="800" strike="sngStrike" dirty="0" smtClean="0"/>
              <a:t> calls </a:t>
            </a:r>
            <a:r>
              <a:rPr lang="en-US" sz="800" strike="sngStrike" dirty="0" err="1" smtClean="0"/>
              <a:t>Brunnet</a:t>
            </a:r>
            <a:r>
              <a:rPr lang="en-US" sz="800" strike="sngStrike" dirty="0" smtClean="0"/>
              <a:t> curls</a:t>
            </a:r>
            <a:endParaRPr lang="en-US" sz="800" strike="sngStrike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004390" y="5010917"/>
            <a:ext cx="4841029" cy="7999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230497" y="5174616"/>
            <a:ext cx="2729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“Hidden Waterfalls, Marin”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1828440" y="501091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SQ.LAKE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433009" y="5314778"/>
            <a:ext cx="25746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Santa Cruz </a:t>
            </a:r>
            <a:r>
              <a:rPr lang="en-US" sz="800" strike="sngStrike" dirty="0" smtClean="0"/>
              <a:t>dog vacation; ice cream 2 weeks</a:t>
            </a:r>
          </a:p>
          <a:p>
            <a:r>
              <a:rPr lang="en-US" sz="800" strike="sngStrike" dirty="0" err="1" smtClean="0"/>
              <a:t>neckbrace</a:t>
            </a:r>
            <a:endParaRPr lang="en-US" sz="800" strike="sngStrike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264389" y="3335361"/>
            <a:ext cx="8343411" cy="1095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>
            <a:endCxn id="39" idx="3"/>
          </p:cNvCxnSpPr>
          <p:nvPr/>
        </p:nvCxnSpPr>
        <p:spPr>
          <a:xfrm flipV="1">
            <a:off x="967237" y="4216250"/>
            <a:ext cx="598157" cy="39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055629" y="3986281"/>
            <a:ext cx="737482" cy="738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1" y="4825882"/>
            <a:ext cx="997381" cy="99738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97298" y="6124925"/>
            <a:ext cx="1355387" cy="615225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 flipH="1">
            <a:off x="3350223" y="5312197"/>
            <a:ext cx="1204128" cy="1082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41329" y="4565660"/>
            <a:ext cx="10721330" cy="23007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2494905" y="6236454"/>
            <a:ext cx="2153295" cy="503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25948" y="6432537"/>
            <a:ext cx="23086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(who is god? </a:t>
            </a:r>
            <a:r>
              <a:rPr lang="en-US" sz="800" strike="sngStrike" dirty="0" err="1" smtClean="0"/>
              <a:t>Miehala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jyll-offsit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dogwalking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4269593" y="5366893"/>
            <a:ext cx="4602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HOMICE:HOOVER!CAR=DOG;  G.GOD.OTIS.TV.G</a:t>
            </a:r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1086" y="927304"/>
            <a:ext cx="12075087" cy="56677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itle 86"/>
          <p:cNvSpPr>
            <a:spLocks noGrp="1"/>
          </p:cNvSpPr>
          <p:nvPr>
            <p:ph type="title"/>
          </p:nvPr>
        </p:nvSpPr>
        <p:spPr>
          <a:xfrm>
            <a:off x="3705725" y="526664"/>
            <a:ext cx="10515600" cy="1325563"/>
          </a:xfrm>
        </p:spPr>
        <p:txBody>
          <a:bodyPr/>
          <a:lstStyle/>
          <a:p>
            <a:r>
              <a:rPr lang="en-US" dirty="0" smtClean="0"/>
              <a:t>SQ.!CPVA</a:t>
            </a:r>
            <a:r>
              <a:rPr lang="en-US" baseline="0" dirty="0" smtClean="0"/>
              <a:t> !Michael Jackson</a:t>
            </a:r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43" y="2329064"/>
            <a:ext cx="2466975" cy="184785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03" y="2368427"/>
            <a:ext cx="5034576" cy="302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4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2315</Words>
  <Application>Microsoft Office PowerPoint</Application>
  <PresentationFormat>Widescreen</PresentationFormat>
  <Paragraphs>653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Google Sans</vt:lpstr>
      <vt:lpstr>Roboto</vt:lpstr>
      <vt:lpstr>Office Theme</vt:lpstr>
      <vt:lpstr>SQ.AIRFIELD.INT.HOMICDIE:2Y </vt:lpstr>
      <vt:lpstr>PowerPoint Presentation</vt:lpstr>
      <vt:lpstr>DEA Posession (Herion)</vt:lpstr>
      <vt:lpstr>DEA Processing nonPoliceTRX</vt:lpstr>
      <vt:lpstr>HOMICIDE: Aggregate</vt:lpstr>
      <vt:lpstr>FBI:TERRORISM Germany Septermber 11th</vt:lpstr>
      <vt:lpstr>LARRY PRICE PENTAGON PAUL CHECKPOINT CHARLIE §Public Distubance(Graphity)</vt:lpstr>
      <vt:lpstr>LARRY PRICE PENTAGON PAUL x/y </vt:lpstr>
      <vt:lpstr>SQ.!CPVA !Michael Jackson</vt:lpstr>
      <vt:lpstr>DSM-IV CASE BOOK</vt:lpstr>
      <vt:lpstr>CPVA §Assault Automted §187,PREA subsumed; family</vt:lpstr>
      <vt:lpstr>CPVA ATOMCLOCK(FBI:WMD:”PINK”)</vt:lpstr>
      <vt:lpstr>CPVA “Jack” FORT WORTH -1 </vt:lpstr>
      <vt:lpstr>CPVA “Jack” FORT WORTH - 2</vt:lpstr>
      <vt:lpstr>v2.:FBI:KIDNAPPING</vt:lpstr>
      <vt:lpstr>DEA Herion</vt:lpstr>
      <vt:lpstr>CPVA §Assault Automted §187,PREA subsumed; family</vt:lpstr>
      <vt:lpstr>CPVA §Assault Automted §187,PREA subsumed; family</vt:lpstr>
      <vt:lpstr>G.INT(Gott).CPVA.NAMCE CHANGE(Notes)</vt:lpstr>
      <vt:lpstr>SQ.CPVA.§187.PREA</vt:lpstr>
      <vt:lpstr>DEA (!HOMCIDE(herion,lsd,crack)</vt:lpstr>
      <vt:lpstr>“Valley View”Fraunehoffer(MP4) 1987 IPX ATOMCLOICK(2000).WAR</vt:lpstr>
      <vt:lpstr>President Johnson Notes</vt:lpstr>
      <vt:lpstr>DEA(Terminology; FEDERAL.WAR CHECKPONT CHARLIE(pot).NAME CHANGE(CPVA.marx(freepizza)</vt:lpstr>
      <vt:lpstr>HOMICDIE:IS-A-BELL(soviet union).ICC.putin(PAUL) </vt:lpstr>
      <vt:lpstr> Texas Penal Code 49.02, public intoxication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User_Kiosk_LL_Public</cp:lastModifiedBy>
  <cp:revision>59</cp:revision>
  <dcterms:created xsi:type="dcterms:W3CDTF">2023-09-02T19:14:15Z</dcterms:created>
  <dcterms:modified xsi:type="dcterms:W3CDTF">2023-09-05T20:38:51Z</dcterms:modified>
</cp:coreProperties>
</file>